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9144000" cy="5143500" type="screen16x9"/>
  <p:notesSz cx="6858000" cy="9144000"/>
  <p:embeddedFontLst>
    <p:embeddedFont>
      <p:font typeface="Roboto" panose="020B0604020202020204" charset="0"/>
      <p:regular r:id="rId33"/>
      <p:bold r:id="rId34"/>
      <p:italic r:id="rId35"/>
      <p:boldItalic r:id="rId36"/>
    </p:embeddedFont>
    <p:embeddedFont>
      <p:font typeface="Roboto Condensed" panose="020B0604020202020204" charset="0"/>
      <p:regular r:id="rId37"/>
      <p:bold r:id="rId38"/>
      <p:italic r:id="rId39"/>
      <p:boldItalic r:id="rId40"/>
    </p:embeddedFont>
    <p:embeddedFont>
      <p:font typeface="Bree Serif" panose="020B0604020202020204" charset="0"/>
      <p:regular r:id="rId41"/>
    </p:embeddedFont>
    <p:embeddedFont>
      <p:font typeface="Roboto Condensed Light" panose="020B0604020202020204" charset="0"/>
      <p:regular r:id="rId42"/>
      <p:bold r:id="rId43"/>
      <p:italic r:id="rId44"/>
      <p:boldItalic r:id="rId45"/>
    </p:embeddedFont>
    <p:embeddedFont>
      <p:font typeface="Arvo" panose="020B0604020202020204" charset="0"/>
      <p:regular r:id="rId46"/>
      <p:bold r:id="rId47"/>
      <p:italic r:id="rId48"/>
      <p:boldItalic r:id="rId49"/>
    </p:embeddedFont>
    <p:embeddedFont>
      <p:font typeface="Georgia" panose="02040502050405020303" pitchFamily="18" charset="0"/>
      <p:regular r:id="rId50"/>
      <p:bold r:id="rId51"/>
      <p:italic r:id="rId52"/>
      <p:boldItalic r:id="rId53"/>
    </p:embeddedFont>
    <p:embeddedFont>
      <p:font typeface="Merriweather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uliet Vicki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0D1F2BDF-1F07-49F4-8F40-9F2EC8CCE4F3}">
  <a:tblStyle styleId="{0D1F2BDF-1F07-49F4-8F40-9F2EC8CCE4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font" Target="fonts/font19.fntdata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12-07T03:38:01.912" idx="1">
    <p:pos x="0" y="1959"/>
    <p:text>I will save the animation into the Presentation folder so we can see if connects to Powerpoint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69850" algn="l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5500454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40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Shape 4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Shape 5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Shape 54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Shape 5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3873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Shape 5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38735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Shape 56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Shape 5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3873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Shape 6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10" name="Shape 6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Shape 63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Shape 6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Shape 64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Shape 6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>
              <a:spcBef>
                <a:spcPts val="0"/>
              </a:spcBef>
              <a:buNone/>
            </a:pPr>
            <a:r>
              <a:rPr lang="en"/>
              <a:t>Smaller</a:t>
            </a:r>
          </a:p>
          <a:p>
            <a:pPr marL="0" lvl="0" indent="69850">
              <a:spcBef>
                <a:spcPts val="0"/>
              </a:spcBef>
              <a:buNone/>
            </a:pPr>
            <a:r>
              <a:rPr lang="en"/>
              <a:t>Offer rewards </a:t>
            </a:r>
          </a:p>
          <a:p>
            <a:pPr marL="0" lvl="0" indent="69850">
              <a:spcBef>
                <a:spcPts val="0"/>
              </a:spcBef>
              <a:buNone/>
            </a:pPr>
            <a:r>
              <a:rPr lang="en"/>
              <a:t>Easier communication with therapist </a:t>
            </a:r>
          </a:p>
          <a:p>
            <a:pPr marL="0" lvl="0" indent="69850">
              <a:spcBef>
                <a:spcPts val="0"/>
              </a:spcBef>
              <a:buNone/>
            </a:pPr>
            <a:r>
              <a:rPr lang="en"/>
              <a:t>More games </a:t>
            </a:r>
          </a:p>
          <a:p>
            <a:pPr marL="0" lvl="0" indent="69850">
              <a:spcBef>
                <a:spcPts val="0"/>
              </a:spcBef>
              <a:buNone/>
            </a:pPr>
            <a:r>
              <a:rPr lang="en"/>
              <a:t>Target more exercises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55" name="Shape 6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6" name="Shape 7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Shape 7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Shape 73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Shape 7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Shape 746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Shape 7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Shape 7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5" name="Shape 7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0" name="Shape 2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74" name="Shape 7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98450">
              <a:spcBef>
                <a:spcPts val="0"/>
              </a:spcBef>
              <a:buSzPts val="1100"/>
              <a:buChar char="●"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Do you want to add this slide before you talk about the application and how </a:t>
            </a: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/>
              <a:t>that works so the audience has an idea of the what the product looks like while they’re learning about the application?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8" name="Shape 2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Shape 3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Shape 3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6985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1934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Shape 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Shape 1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1594B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Shape 1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1594B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Shape 14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6" cy="6522736"/>
          </a:xfrm>
        </p:grpSpPr>
        <p:sp>
          <p:nvSpPr>
            <p:cNvPr id="15" name="Shape 15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2550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Shape 16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2550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Shape 17"/>
          <p:cNvGrpSpPr/>
          <p:nvPr/>
        </p:nvGrpSpPr>
        <p:grpSpPr>
          <a:xfrm>
            <a:off x="3677235" y="4278348"/>
            <a:ext cx="5480828" cy="432996"/>
            <a:chOff x="5582264" y="4646737"/>
            <a:chExt cx="5480828" cy="432996"/>
          </a:xfrm>
        </p:grpSpPr>
        <p:sp>
          <p:nvSpPr>
            <p:cNvPr id="18" name="Shape 18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04D2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Shape 19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20" name="Shape 20"/>
              <p:cNvSpPr/>
              <p:nvPr/>
            </p:nvSpPr>
            <p:spPr>
              <a:xfrm>
                <a:off x="-24158748" y="330080"/>
                <a:ext cx="28907999" cy="1699500"/>
              </a:xfrm>
              <a:prstGeom prst="rect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sz="48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 algn="ctr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 algn="ctr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 algn="ctr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 algn="ctr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 algn="ctr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 algn="ctr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 algn="ctr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 algn="ctr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48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 descr="how-soon-ngu-34.jpg"/>
          <p:cNvPicPr preferRelativeResize="0"/>
          <p:nvPr/>
        </p:nvPicPr>
        <p:blipFill rotWithShape="1">
          <a:blip r:embed="rId2">
            <a:alphaModFix/>
          </a:blip>
          <a:srcRect t="15810" b="36978"/>
          <a:stretch/>
        </p:blipFill>
        <p:spPr>
          <a:xfrm>
            <a:off x="-667111" y="-1183759"/>
            <a:ext cx="9790116" cy="686701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Shape 182"/>
          <p:cNvSpPr/>
          <p:nvPr/>
        </p:nvSpPr>
        <p:spPr>
          <a:xfrm>
            <a:off x="1" y="-7088"/>
            <a:ext cx="9144000" cy="5143500"/>
          </a:xfrm>
          <a:prstGeom prst="rect">
            <a:avLst/>
          </a:prstGeom>
          <a:solidFill>
            <a:srgbClr val="222222">
              <a:alpha val="64313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5448851" y="657775"/>
            <a:ext cx="1159858" cy="432900"/>
          </a:xfrm>
          <a:prstGeom prst="triangle">
            <a:avLst>
              <a:gd name="adj" fmla="val 32425"/>
            </a:avLst>
          </a:prstGeom>
          <a:solidFill>
            <a:srgbClr val="B7B7B7">
              <a:alpha val="82745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84" name="Shape 184"/>
          <p:cNvGrpSpPr/>
          <p:nvPr/>
        </p:nvGrpSpPr>
        <p:grpSpPr>
          <a:xfrm>
            <a:off x="0" y="-7088"/>
            <a:ext cx="6312412" cy="5150588"/>
            <a:chOff x="0" y="-7088"/>
            <a:chExt cx="8661398" cy="5150588"/>
          </a:xfrm>
        </p:grpSpPr>
        <p:sp>
          <p:nvSpPr>
            <p:cNvPr id="185" name="Shape 18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1594BA">
                <a:alpha val="8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Shape 18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1594BA">
                <a:alpha val="78823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87" name="Shape 187"/>
          <p:cNvGrpSpPr/>
          <p:nvPr/>
        </p:nvGrpSpPr>
        <p:grpSpPr>
          <a:xfrm rot="10800000" flipH="1">
            <a:off x="0" y="1090762"/>
            <a:ext cx="6608708" cy="2387550"/>
            <a:chOff x="-8178042" y="-4493254"/>
            <a:chExt cx="19483596" cy="6522736"/>
          </a:xfrm>
        </p:grpSpPr>
        <p:sp>
          <p:nvSpPr>
            <p:cNvPr id="188" name="Shape 188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89" name="Shape 189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FFFFFF">
                <a:alpha val="8000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90" name="Shape 190"/>
          <p:cNvGrpSpPr/>
          <p:nvPr/>
        </p:nvGrpSpPr>
        <p:grpSpPr>
          <a:xfrm>
            <a:off x="2437184" y="4093837"/>
            <a:ext cx="6156604" cy="834004"/>
            <a:chOff x="5582264" y="4646737"/>
            <a:chExt cx="5480828" cy="432996"/>
          </a:xfrm>
        </p:grpSpPr>
        <p:sp>
          <p:nvSpPr>
            <p:cNvPr id="191" name="Shape 191"/>
            <p:cNvSpPr/>
            <p:nvPr/>
          </p:nvSpPr>
          <p:spPr>
            <a:xfrm rot="10800000">
              <a:off x="5582264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B7B7B7">
                <a:alpha val="81960"/>
              </a:srgbClr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" name="Shape 192"/>
            <p:cNvGrpSpPr/>
            <p:nvPr/>
          </p:nvGrpSpPr>
          <p:grpSpPr>
            <a:xfrm flipH="1">
              <a:off x="5585231" y="4646737"/>
              <a:ext cx="5477861" cy="304551"/>
              <a:chOff x="-24158748" y="330075"/>
              <a:chExt cx="30568422" cy="1699505"/>
            </a:xfrm>
          </p:grpSpPr>
          <p:sp>
            <p:nvSpPr>
              <p:cNvPr id="193" name="Shape 193"/>
              <p:cNvSpPr/>
              <p:nvPr/>
            </p:nvSpPr>
            <p:spPr>
              <a:xfrm>
                <a:off x="-24158748" y="330080"/>
                <a:ext cx="28907999" cy="1699500"/>
              </a:xfrm>
              <a:prstGeom prst="rect">
                <a:avLst/>
              </a:prstGeom>
              <a:solidFill>
                <a:schemeClr val="lt1">
                  <a:alpha val="84705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Shape 194"/>
              <p:cNvSpPr/>
              <p:nvPr/>
            </p:nvSpPr>
            <p:spPr>
              <a:xfrm>
                <a:off x="4710174" y="330075"/>
                <a:ext cx="1699500" cy="1699500"/>
              </a:xfrm>
              <a:prstGeom prst="rtTriangle">
                <a:avLst/>
              </a:prstGeom>
              <a:solidFill>
                <a:schemeClr val="lt1">
                  <a:alpha val="80000"/>
                </a:schemeClr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195" name="Shape 195" descr="pixelOWLogoLong_Small.png"/>
          <p:cNvPicPr preferRelativeResize="0"/>
          <p:nvPr/>
        </p:nvPicPr>
        <p:blipFill rotWithShape="1">
          <a:blip r:embed="rId3">
            <a:alphaModFix amt="79000"/>
          </a:blip>
          <a:srcRect/>
          <a:stretch/>
        </p:blipFill>
        <p:spPr>
          <a:xfrm>
            <a:off x="134928" y="1263444"/>
            <a:ext cx="4402473" cy="205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Shape 24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25" name="Shape 2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1934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Shape 26"/>
            <p:cNvGrpSpPr/>
            <p:nvPr/>
          </p:nvGrpSpPr>
          <p:grpSpPr>
            <a:xfrm rot="10800000" flipH="1">
              <a:off x="2" y="40"/>
              <a:ext cx="6756166" cy="1327314"/>
              <a:chOff x="-2168137" y="330075"/>
              <a:chExt cx="8650661" cy="1699506"/>
            </a:xfrm>
          </p:grpSpPr>
          <p:sp>
            <p:nvSpPr>
              <p:cNvPr id="27" name="Shape 27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Shape 29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8" cy="1699501"/>
            </a:xfrm>
          </p:grpSpPr>
          <p:sp>
            <p:nvSpPr>
              <p:cNvPr id="30" name="Shape 30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Shape 31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Shape 32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33" name="Shape 3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04D2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Shape 3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4" cy="1699505"/>
            </a:xfrm>
          </p:grpSpPr>
          <p:sp>
            <p:nvSpPr>
              <p:cNvPr id="35" name="Shape 3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Shape 3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Shape 3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7" cy="1699568"/>
            </a:xfrm>
          </p:grpSpPr>
          <p:sp>
            <p:nvSpPr>
              <p:cNvPr id="38" name="Shape 3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Shape 3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>
            <a:off x="814275" y="1537987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2"/>
          </p:nvPr>
        </p:nvSpPr>
        <p:spPr>
          <a:xfrm>
            <a:off x="4396123" y="1537987"/>
            <a:ext cx="3378299" cy="272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▰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1270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000"/>
              <a:buFont typeface="Roboto Condensed Light"/>
              <a:buChar char="▻"/>
              <a:defRPr sz="20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" name="Shape 46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47" name="Shape 47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04D2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8" name="Shape 48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4" cy="1699505"/>
            </a:xfrm>
          </p:grpSpPr>
          <p:sp>
            <p:nvSpPr>
              <p:cNvPr id="49" name="Shape 49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" name="Shape 5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" name="Shape 51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7" cy="1699568"/>
            </a:xfrm>
          </p:grpSpPr>
          <p:sp>
            <p:nvSpPr>
              <p:cNvPr id="52" name="Shape 52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" name="Shape 53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4" name="Shape 54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55" name="Shape 55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934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" name="Shape 56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4" cy="1699505"/>
            </a:xfrm>
          </p:grpSpPr>
          <p:sp>
            <p:nvSpPr>
              <p:cNvPr id="57" name="Shape 57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" name="Shape 5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" name="Shape 59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7" cy="1699568"/>
            </a:xfrm>
          </p:grpSpPr>
          <p:sp>
            <p:nvSpPr>
              <p:cNvPr id="60" name="Shape 60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Shape 61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5697213" y="2635518"/>
            <a:ext cx="889200" cy="296400"/>
          </a:xfrm>
          <a:prstGeom prst="triangle">
            <a:avLst>
              <a:gd name="adj" fmla="val 32425"/>
            </a:avLst>
          </a:prstGeom>
          <a:solidFill>
            <a:srgbClr val="1934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64" name="Shape 6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65" name="Shape 65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1594B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Shape 66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1594B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7" name="Shape 67"/>
          <p:cNvGrpSpPr/>
          <p:nvPr/>
        </p:nvGrpSpPr>
        <p:grpSpPr>
          <a:xfrm rot="10800000" flipH="1">
            <a:off x="-1" y="2924824"/>
            <a:ext cx="6589085" cy="2027267"/>
            <a:chOff x="-9894851" y="-4493254"/>
            <a:chExt cx="21200405" cy="6522740"/>
          </a:xfrm>
        </p:grpSpPr>
        <p:sp>
          <p:nvSpPr>
            <p:cNvPr id="68" name="Shape 68"/>
            <p:cNvSpPr/>
            <p:nvPr/>
          </p:nvSpPr>
          <p:spPr>
            <a:xfrm>
              <a:off x="-9894851" y="-4493114"/>
              <a:ext cx="14685300" cy="6522600"/>
            </a:xfrm>
            <a:prstGeom prst="rect">
              <a:avLst/>
            </a:prstGeom>
            <a:solidFill>
              <a:srgbClr val="2550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9" name="Shape 69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2550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70" name="Shape 70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71" name="Shape 71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04D2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Shape 72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4" cy="1699505"/>
            </a:xfrm>
          </p:grpSpPr>
          <p:sp>
            <p:nvSpPr>
              <p:cNvPr id="73" name="Shape 73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Shape 75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7" cy="1699568"/>
            </a:xfrm>
          </p:grpSpPr>
          <p:sp>
            <p:nvSpPr>
              <p:cNvPr id="76" name="Shape 76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Shape 77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8" name="Shape 78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sz="3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3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ubTitle" idx="1"/>
          </p:nvPr>
        </p:nvSpPr>
        <p:spPr>
          <a:xfrm>
            <a:off x="463525" y="3975448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SzPts val="2400"/>
              <a:buFont typeface="Roboto Condensed Light"/>
              <a:buNone/>
              <a:defRPr sz="2000" b="0" i="0" u="none" strike="noStrike" cap="none">
                <a:solidFill>
                  <a:srgbClr val="BBD187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SzPts val="2400"/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SzPts val="2400"/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SzPts val="2400"/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SzPts val="2400"/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SzPts val="2400"/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SzPts val="2400"/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SzPts val="2400"/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9800"/>
              </a:buClr>
              <a:buSzPts val="2400"/>
              <a:buFont typeface="Roboto Condensed Light"/>
              <a:buNone/>
              <a:defRPr sz="2000" b="0" i="0" u="none" strike="noStrike" cap="none">
                <a:solidFill>
                  <a:srgbClr val="FF98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7544482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193469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83" name="Shape 8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84" name="Shape 8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1594B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Shape 85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1594BA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86" name="Shape 86"/>
          <p:cNvGrpSpPr/>
          <p:nvPr/>
        </p:nvGrpSpPr>
        <p:grpSpPr>
          <a:xfrm rot="10800000" flipH="1">
            <a:off x="0" y="1090762"/>
            <a:ext cx="8847501" cy="2961974"/>
            <a:chOff x="-8178042" y="-4493254"/>
            <a:chExt cx="19483596" cy="6522736"/>
          </a:xfrm>
        </p:grpSpPr>
        <p:sp>
          <p:nvSpPr>
            <p:cNvPr id="87" name="Shape 87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2550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88" name="Shape 88"/>
            <p:cNvSpPr/>
            <p:nvPr/>
          </p:nvSpPr>
          <p:spPr>
            <a:xfrm>
              <a:off x="4782955" y="-4493254"/>
              <a:ext cx="6522599" cy="6522600"/>
            </a:xfrm>
            <a:prstGeom prst="rtTriangle">
              <a:avLst/>
            </a:prstGeom>
            <a:solidFill>
              <a:srgbClr val="2550A1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▰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Condensed Light"/>
              <a:buChar char="▻"/>
              <a:defRPr sz="3000" b="0" i="1" u="none" strike="noStrike" cap="none">
                <a:solidFill>
                  <a:srgbClr val="FFFFFF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90" name="Shape 90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BD189"/>
              </a:buClr>
              <a:buFont typeface="Arial"/>
              <a:buNone/>
            </a:pPr>
            <a:r>
              <a:rPr lang="en" sz="7200" b="1" i="0" u="none" strike="noStrike" cap="none">
                <a:solidFill>
                  <a:srgbClr val="BBD189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</a:p>
        </p:txBody>
      </p:sp>
      <p:grpSp>
        <p:nvGrpSpPr>
          <p:cNvPr id="91" name="Shape 9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92" name="Shape 9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04D2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3" name="Shape 9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4" cy="1699505"/>
            </a:xfrm>
          </p:grpSpPr>
          <p:sp>
            <p:nvSpPr>
              <p:cNvPr id="94" name="Shape 9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Shape 9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6" name="Shape 9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7" cy="1699568"/>
            </a:xfrm>
          </p:grpSpPr>
          <p:sp>
            <p:nvSpPr>
              <p:cNvPr id="97" name="Shape 9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Shape 9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9" name="Shape 9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Shape 101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102" name="Shape 102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1934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03" name="Shape 103"/>
            <p:cNvGrpSpPr/>
            <p:nvPr/>
          </p:nvGrpSpPr>
          <p:grpSpPr>
            <a:xfrm rot="10800000" flipH="1">
              <a:off x="2" y="40"/>
              <a:ext cx="6756166" cy="1327314"/>
              <a:chOff x="-2168137" y="330075"/>
              <a:chExt cx="8650661" cy="1699506"/>
            </a:xfrm>
          </p:grpSpPr>
          <p:sp>
            <p:nvSpPr>
              <p:cNvPr id="104" name="Shape 104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5" name="Shape 105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06" name="Shape 106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8" cy="1699501"/>
            </a:xfrm>
          </p:grpSpPr>
          <p:sp>
            <p:nvSpPr>
              <p:cNvPr id="107" name="Shape 10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08" name="Shape 108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09" name="Shape 109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10" name="Shape 110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04D2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" name="Shape 111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4" cy="1699505"/>
            </a:xfrm>
          </p:grpSpPr>
          <p:sp>
            <p:nvSpPr>
              <p:cNvPr id="112" name="Shape 112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Shape 11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4" name="Shape 114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7" cy="1699568"/>
            </a:xfrm>
          </p:grpSpPr>
          <p:sp>
            <p:nvSpPr>
              <p:cNvPr id="115" name="Shape 115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6" name="Shape 116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1524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Shape 121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122" name="Shape 122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1934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23" name="Shape 123"/>
            <p:cNvGrpSpPr/>
            <p:nvPr/>
          </p:nvGrpSpPr>
          <p:grpSpPr>
            <a:xfrm rot="10800000" flipH="1">
              <a:off x="2" y="40"/>
              <a:ext cx="6756166" cy="1327314"/>
              <a:chOff x="-2168137" y="330075"/>
              <a:chExt cx="8650661" cy="1699506"/>
            </a:xfrm>
          </p:grpSpPr>
          <p:sp>
            <p:nvSpPr>
              <p:cNvPr id="124" name="Shape 124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5" name="Shape 125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26" name="Shape 126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8" cy="1699501"/>
            </a:xfrm>
          </p:grpSpPr>
          <p:sp>
            <p:nvSpPr>
              <p:cNvPr id="127" name="Shape 12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28" name="Shape 128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29" name="Shape 129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30" name="Shape 130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04D2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1" name="Shape 131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4" cy="1699505"/>
            </a:xfrm>
          </p:grpSpPr>
          <p:sp>
            <p:nvSpPr>
              <p:cNvPr id="132" name="Shape 132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3" name="Shape 13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4" name="Shape 134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7" cy="1699568"/>
            </a:xfrm>
          </p:grpSpPr>
          <p:sp>
            <p:nvSpPr>
              <p:cNvPr id="135" name="Shape 135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6" name="Shape 136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 rtl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870450" y="1545075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39" name="Shape 139"/>
          <p:cNvSpPr txBox="1">
            <a:spLocks noGrp="1"/>
          </p:cNvSpPr>
          <p:nvPr>
            <p:ph type="body" idx="2"/>
          </p:nvPr>
        </p:nvSpPr>
        <p:spPr>
          <a:xfrm>
            <a:off x="3233637" y="1545075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3"/>
          </p:nvPr>
        </p:nvSpPr>
        <p:spPr>
          <a:xfrm>
            <a:off x="5540649" y="1545075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▰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114300" algn="l" rtl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C7D3E6"/>
              </a:buClr>
              <a:buSzPts val="1800"/>
              <a:buFont typeface="Roboto Condensed Light"/>
              <a:buChar char="▻"/>
              <a:defRPr sz="18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Shape 143"/>
          <p:cNvGrpSpPr/>
          <p:nvPr/>
        </p:nvGrpSpPr>
        <p:grpSpPr>
          <a:xfrm>
            <a:off x="-3" y="40"/>
            <a:ext cx="7072430" cy="1327314"/>
            <a:chOff x="-3" y="40"/>
            <a:chExt cx="7072430" cy="1327314"/>
          </a:xfrm>
        </p:grpSpPr>
        <p:sp>
          <p:nvSpPr>
            <p:cNvPr id="144" name="Shape 144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1934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45" name="Shape 145"/>
            <p:cNvGrpSpPr/>
            <p:nvPr/>
          </p:nvGrpSpPr>
          <p:grpSpPr>
            <a:xfrm rot="10800000" flipH="1">
              <a:off x="2" y="40"/>
              <a:ext cx="6756166" cy="1327314"/>
              <a:chOff x="-2168137" y="330075"/>
              <a:chExt cx="8650661" cy="1699506"/>
            </a:xfrm>
          </p:grpSpPr>
          <p:sp>
            <p:nvSpPr>
              <p:cNvPr id="146" name="Shape 146"/>
              <p:cNvSpPr/>
              <p:nvPr/>
            </p:nvSpPr>
            <p:spPr>
              <a:xfrm>
                <a:off x="-2168137" y="330081"/>
                <a:ext cx="69582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47" name="Shape 147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 rot="10800000" flipH="1">
              <a:off x="-3" y="381007"/>
              <a:ext cx="7072430" cy="771743"/>
              <a:chOff x="-9092084" y="330075"/>
              <a:chExt cx="15574608" cy="1699501"/>
            </a:xfrm>
          </p:grpSpPr>
          <p:sp>
            <p:nvSpPr>
              <p:cNvPr id="149" name="Shape 149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50" name="Shape 150"/>
              <p:cNvSpPr/>
              <p:nvPr/>
            </p:nvSpPr>
            <p:spPr>
              <a:xfrm>
                <a:off x="4783024" y="330075"/>
                <a:ext cx="1699500" cy="1699500"/>
              </a:xfrm>
              <a:prstGeom prst="rtTriangle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51" name="Shape 151"/>
          <p:cNvGrpSpPr/>
          <p:nvPr/>
        </p:nvGrpSpPr>
        <p:grpSpPr>
          <a:xfrm>
            <a:off x="6946841" y="4472722"/>
            <a:ext cx="2202829" cy="670794"/>
            <a:chOff x="5575241" y="4472722"/>
            <a:chExt cx="2202829" cy="670794"/>
          </a:xfrm>
        </p:grpSpPr>
        <p:sp>
          <p:nvSpPr>
            <p:cNvPr id="152" name="Shape 152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04D2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53" name="Shape 153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4" cy="1699505"/>
            </a:xfrm>
          </p:grpSpPr>
          <p:sp>
            <p:nvSpPr>
              <p:cNvPr id="154" name="Shape 154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5" name="Shape 15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Shape 156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7" cy="1699568"/>
            </a:xfrm>
          </p:grpSpPr>
          <p:sp>
            <p:nvSpPr>
              <p:cNvPr id="157" name="Shape 157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Shape 158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160" name="Shape 16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Shape 162"/>
          <p:cNvGrpSpPr/>
          <p:nvPr/>
        </p:nvGrpSpPr>
        <p:grpSpPr>
          <a:xfrm>
            <a:off x="2466137" y="4472722"/>
            <a:ext cx="6686825" cy="670794"/>
            <a:chOff x="5589287" y="4472722"/>
            <a:chExt cx="6686825" cy="670794"/>
          </a:xfrm>
        </p:grpSpPr>
        <p:sp>
          <p:nvSpPr>
            <p:cNvPr id="163" name="Shape 163"/>
            <p:cNvSpPr/>
            <p:nvPr/>
          </p:nvSpPr>
          <p:spPr>
            <a:xfrm rot="10800000">
              <a:off x="5589287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04D22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4" name="Shape 164"/>
            <p:cNvGrpSpPr/>
            <p:nvPr/>
          </p:nvGrpSpPr>
          <p:grpSpPr>
            <a:xfrm flipH="1">
              <a:off x="5748896" y="4472722"/>
              <a:ext cx="6527216" cy="670794"/>
              <a:chOff x="-10101301" y="330075"/>
              <a:chExt cx="16532970" cy="1699505"/>
            </a:xfrm>
          </p:grpSpPr>
          <p:sp>
            <p:nvSpPr>
              <p:cNvPr id="165" name="Shape 165"/>
              <p:cNvSpPr/>
              <p:nvPr/>
            </p:nvSpPr>
            <p:spPr>
              <a:xfrm>
                <a:off x="-10101301" y="330080"/>
                <a:ext cx="148464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Shape 166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7" name="Shape 167"/>
            <p:cNvGrpSpPr/>
            <p:nvPr/>
          </p:nvGrpSpPr>
          <p:grpSpPr>
            <a:xfrm flipH="1">
              <a:off x="5592254" y="4646737"/>
              <a:ext cx="6682918" cy="304562"/>
              <a:chOff x="-30922587" y="330075"/>
              <a:chExt cx="37293070" cy="1699568"/>
            </a:xfrm>
          </p:grpSpPr>
          <p:sp>
            <p:nvSpPr>
              <p:cNvPr id="168" name="Shape 168"/>
              <p:cNvSpPr/>
              <p:nvPr/>
            </p:nvSpPr>
            <p:spPr>
              <a:xfrm>
                <a:off x="-30922587" y="330143"/>
                <a:ext cx="35588101" cy="1699500"/>
              </a:xfrm>
              <a:prstGeom prst="rect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Shape 169"/>
              <p:cNvSpPr/>
              <p:nvPr/>
            </p:nvSpPr>
            <p:spPr>
              <a:xfrm>
                <a:off x="4670983" y="330075"/>
                <a:ext cx="1699500" cy="1699500"/>
              </a:xfrm>
              <a:prstGeom prst="rtTriangle">
                <a:avLst/>
              </a:prstGeom>
              <a:solidFill>
                <a:srgbClr val="166C2F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None/>
              <a:defRPr sz="13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en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2" name="Shape 172"/>
          <p:cNvGrpSpPr/>
          <p:nvPr/>
        </p:nvGrpSpPr>
        <p:grpSpPr>
          <a:xfrm rot="10800000">
            <a:off x="-8" y="-2"/>
            <a:ext cx="2202829" cy="670794"/>
            <a:chOff x="5575241" y="4472722"/>
            <a:chExt cx="2202829" cy="670794"/>
          </a:xfrm>
        </p:grpSpPr>
        <p:sp>
          <p:nvSpPr>
            <p:cNvPr id="173" name="Shape 173"/>
            <p:cNvSpPr/>
            <p:nvPr/>
          </p:nvSpPr>
          <p:spPr>
            <a:xfrm rot="10800000">
              <a:off x="5575241" y="4948333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19346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4" name="Shape 174"/>
            <p:cNvGrpSpPr/>
            <p:nvPr/>
          </p:nvGrpSpPr>
          <p:grpSpPr>
            <a:xfrm flipH="1">
              <a:off x="5734850" y="4472722"/>
              <a:ext cx="2040836" cy="670794"/>
              <a:chOff x="1297953" y="330075"/>
              <a:chExt cx="5169294" cy="1699505"/>
            </a:xfrm>
          </p:grpSpPr>
          <p:sp>
            <p:nvSpPr>
              <p:cNvPr id="175" name="Shape 175"/>
              <p:cNvSpPr/>
              <p:nvPr/>
            </p:nvSpPr>
            <p:spPr>
              <a:xfrm>
                <a:off x="1297953" y="330080"/>
                <a:ext cx="3476700" cy="1699500"/>
              </a:xfrm>
              <a:prstGeom prst="rect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1594BA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 flipH="1">
              <a:off x="5578208" y="4646737"/>
              <a:ext cx="2199862" cy="304562"/>
              <a:chOff x="-5827152" y="330075"/>
              <a:chExt cx="12276017" cy="1699568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-5827152" y="330143"/>
                <a:ext cx="10612200" cy="1699500"/>
              </a:xfrm>
              <a:prstGeom prst="rect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>
                <a:off x="4749365" y="330075"/>
                <a:ext cx="1699500" cy="1699500"/>
              </a:xfrm>
              <a:prstGeom prst="rtTriangle">
                <a:avLst/>
              </a:prstGeom>
              <a:solidFill>
                <a:srgbClr val="204489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indent="0">
              <a:spcBef>
                <a:spcPts val="0"/>
              </a:spcBef>
              <a:buClr>
                <a:srgbClr val="FFFFFF"/>
              </a:buClr>
              <a:buSzPts val="14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152400" algn="l" rtl="0">
              <a:lnSpc>
                <a:spcPct val="100000"/>
              </a:lnSpc>
              <a:spcBef>
                <a:spcPts val="6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0" marR="0" lvl="3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0" marR="0" lvl="4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0" marR="0" lvl="5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0" marR="0" lvl="6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0" marR="0" lvl="7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0" marR="0" lvl="8" indent="152400" algn="l" rtl="0">
              <a:lnSpc>
                <a:spcPct val="100000"/>
              </a:lnSpc>
              <a:spcBef>
                <a:spcPts val="36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fld id="{00000000-1234-1234-1234-123412341234}" type="slidenum">
              <a:rPr lang="en"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‹#›</a:t>
            </a:fld>
            <a:endParaRPr lang="en" sz="12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lipartpanda.com/clipart_images/reference-guide-clipart-65056310" TargetMode="External"/><Relationship Id="rId3" Type="http://schemas.openxmlformats.org/officeDocument/2006/relationships/image" Target="../media/image32.png"/><Relationship Id="rId7" Type="http://schemas.openxmlformats.org/officeDocument/2006/relationships/hyperlink" Target="http://www.everythingphysio.com/2016/04/physiotherapy-career-which-countries.html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insidermonkey.com/blog/7-highest-paying-countries-for-physical-therapists-594093/8/" TargetMode="External"/><Relationship Id="rId5" Type="http://schemas.openxmlformats.org/officeDocument/2006/relationships/hyperlink" Target="http://www.slidescarnival.com/salerio-free-presentation-template/1875" TargetMode="External"/><Relationship Id="rId4" Type="http://schemas.openxmlformats.org/officeDocument/2006/relationships/hyperlink" Target="http://www.hss.edu/newsroom_sprained-ankle-ignored.asp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/>
        </p:nvSpPr>
        <p:spPr>
          <a:xfrm>
            <a:off x="2609750" y="4133175"/>
            <a:ext cx="6324300" cy="459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5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Miguel Balleza</a:t>
            </a:r>
            <a:r>
              <a:rPr lang="en" sz="1500">
                <a:solidFill>
                  <a:srgbClr val="783F04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|</a:t>
            </a:r>
            <a:r>
              <a:rPr lang="en" sz="1500">
                <a:solidFill>
                  <a:srgbClr val="4A86E8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" sz="15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Louie Kafka</a:t>
            </a: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 | </a:t>
            </a:r>
            <a:r>
              <a:rPr lang="en" sz="15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Ligia Lobo</a:t>
            </a: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 | </a:t>
            </a:r>
            <a:r>
              <a:rPr lang="en" sz="15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Juliet Vickio</a:t>
            </a:r>
            <a:r>
              <a:rPr lang="en" sz="1500">
                <a:solidFill>
                  <a:srgbClr val="51BB59"/>
                </a:solidFill>
                <a:latin typeface="Bree Serif"/>
                <a:ea typeface="Bree Serif"/>
                <a:cs typeface="Bree Serif"/>
                <a:sym typeface="Bree Serif"/>
              </a:rPr>
              <a:t> </a:t>
            </a:r>
            <a:r>
              <a:rPr lang="en" sz="1500">
                <a:latin typeface="Bree Serif"/>
                <a:ea typeface="Bree Serif"/>
                <a:cs typeface="Bree Serif"/>
                <a:sym typeface="Bree Serif"/>
              </a:rPr>
              <a:t>| </a:t>
            </a:r>
            <a:r>
              <a:rPr lang="en" sz="1500">
                <a:solidFill>
                  <a:srgbClr val="FF0000"/>
                </a:solidFill>
                <a:latin typeface="Bree Serif"/>
                <a:ea typeface="Bree Serif"/>
                <a:cs typeface="Bree Serif"/>
                <a:sym typeface="Bree Serif"/>
              </a:rPr>
              <a:t>Hansini Vyas</a:t>
            </a:r>
          </a:p>
        </p:txBody>
      </p:sp>
      <p:sp>
        <p:nvSpPr>
          <p:cNvPr id="201" name="Shape 201"/>
          <p:cNvSpPr txBox="1"/>
          <p:nvPr/>
        </p:nvSpPr>
        <p:spPr>
          <a:xfrm>
            <a:off x="2729200" y="3726675"/>
            <a:ext cx="1391100" cy="406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b="1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rPr>
              <a:t>TEAM 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Shape 40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408" name="Shape 408"/>
          <p:cNvSpPr txBox="1">
            <a:spLocks noGrp="1"/>
          </p:cNvSpPr>
          <p:nvPr>
            <p:ph type="sldNum" idx="12"/>
          </p:nvPr>
        </p:nvSpPr>
        <p:spPr>
          <a:xfrm>
            <a:off x="7500125" y="4636500"/>
            <a:ext cx="16053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grpSp>
        <p:nvGrpSpPr>
          <p:cNvPr id="409" name="Shape 409"/>
          <p:cNvGrpSpPr/>
          <p:nvPr/>
        </p:nvGrpSpPr>
        <p:grpSpPr>
          <a:xfrm>
            <a:off x="85950" y="3027350"/>
            <a:ext cx="3263087" cy="1551600"/>
            <a:chOff x="308850" y="2646125"/>
            <a:chExt cx="3263087" cy="1551600"/>
          </a:xfrm>
        </p:grpSpPr>
        <p:cxnSp>
          <p:nvCxnSpPr>
            <p:cNvPr id="410" name="Shape 410"/>
            <p:cNvCxnSpPr/>
            <p:nvPr/>
          </p:nvCxnSpPr>
          <p:spPr>
            <a:xfrm rot="10800000">
              <a:off x="2641938" y="3108425"/>
              <a:ext cx="930000" cy="0"/>
            </a:xfrm>
            <a:prstGeom prst="straightConnector1">
              <a:avLst/>
            </a:prstGeom>
            <a:noFill/>
            <a:ln w="9525" cap="flat" cmpd="sng">
              <a:solidFill>
                <a:srgbClr val="DB4437"/>
              </a:solidFill>
              <a:prstDash val="solid"/>
              <a:round/>
              <a:headEnd type="none" w="med" len="med"/>
              <a:tailEnd type="oval" w="lg" len="lg"/>
            </a:ln>
          </p:spPr>
        </p:cxnSp>
        <p:sp>
          <p:nvSpPr>
            <p:cNvPr id="411" name="Shape 411"/>
            <p:cNvSpPr txBox="1"/>
            <p:nvPr/>
          </p:nvSpPr>
          <p:spPr>
            <a:xfrm>
              <a:off x="308850" y="2646125"/>
              <a:ext cx="2153700" cy="1551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r" rtl="0">
                <a:spcBef>
                  <a:spcPts val="0"/>
                </a:spcBef>
                <a:buSzPts val="1100"/>
                <a:buNone/>
              </a:pPr>
              <a:r>
                <a:rPr lang="en" sz="1800" b="1">
                  <a:latin typeface="Roboto Condensed"/>
                  <a:ea typeface="Roboto Condensed"/>
                  <a:cs typeface="Roboto Condensed"/>
                  <a:sym typeface="Roboto Condensed"/>
                </a:rPr>
                <a:t>Home Page</a:t>
              </a:r>
            </a:p>
            <a:p>
              <a:pPr marL="0" lvl="0" indent="-69850" algn="r" rtl="0">
                <a:spcBef>
                  <a:spcPts val="0"/>
                </a:spcBef>
                <a:buSzPts val="1100"/>
                <a:buNone/>
              </a:pPr>
              <a:endParaRPr sz="800" b="1"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-69850" algn="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Once logged in, the user will be directed to the home page which will provide assistance in setting up before</a:t>
              </a:r>
            </a:p>
            <a:p>
              <a:pPr marL="0" lvl="0" indent="-69850" algn="r" rtl="0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rPr lang="en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beginning gameplay.</a:t>
              </a:r>
            </a:p>
            <a:p>
              <a:pPr marL="0" lvl="0" indent="-69850" algn="ctr" rtl="0"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endParaRPr sz="8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2378336" y="1036176"/>
            <a:ext cx="3922200" cy="3915924"/>
            <a:chOff x="2610905" y="610653"/>
            <a:chExt cx="3922200" cy="3922200"/>
          </a:xfrm>
        </p:grpSpPr>
        <p:sp>
          <p:nvSpPr>
            <p:cNvPr id="413" name="Shape 413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B71C1C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8" name="Shape 418"/>
            <p:cNvSpPr/>
            <p:nvPr/>
          </p:nvSpPr>
          <p:spPr>
            <a:xfrm rot="39226">
              <a:off x="4289970" y="1195744"/>
              <a:ext cx="578438" cy="57903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9" name="Shape 419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B4437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2" name="Shape 422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32F2F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EF535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</a:p>
          </p:txBody>
        </p:sp>
        <p:sp>
          <p:nvSpPr>
            <p:cNvPr id="430" name="Shape 430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</p:txBody>
        </p:sp>
        <p:sp>
          <p:nvSpPr>
            <p:cNvPr id="431" name="Shape 431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</a:p>
          </p:txBody>
        </p:sp>
        <p:sp>
          <p:nvSpPr>
            <p:cNvPr id="432" name="Shape 432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</a:p>
          </p:txBody>
        </p:sp>
        <p:sp>
          <p:nvSpPr>
            <p:cNvPr id="433" name="Shape 433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</p:txBody>
        </p:sp>
      </p:grpSp>
      <p:pic>
        <p:nvPicPr>
          <p:cNvPr id="434" name="Shape 434" descr="OWhomepag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500" y="762000"/>
            <a:ext cx="1955900" cy="356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440" name="Shape 440"/>
          <p:cNvSpPr txBox="1">
            <a:spLocks noGrp="1"/>
          </p:cNvSpPr>
          <p:nvPr>
            <p:ph type="sldNum" idx="12"/>
          </p:nvPr>
        </p:nvSpPr>
        <p:spPr>
          <a:xfrm>
            <a:off x="7472125" y="4636500"/>
            <a:ext cx="16131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11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pic>
        <p:nvPicPr>
          <p:cNvPr id="441" name="Shape 441"/>
          <p:cNvPicPr preferRelativeResize="0"/>
          <p:nvPr/>
        </p:nvPicPr>
        <p:blipFill rotWithShape="1">
          <a:blip r:embed="rId3">
            <a:alphaModFix/>
          </a:blip>
          <a:srcRect l="16486" t="22252" r="33597" b="14186"/>
          <a:stretch/>
        </p:blipFill>
        <p:spPr>
          <a:xfrm>
            <a:off x="356625" y="1883075"/>
            <a:ext cx="2325225" cy="2222125"/>
          </a:xfrm>
          <a:prstGeom prst="rect">
            <a:avLst/>
          </a:prstGeom>
          <a:noFill/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442" name="Shape 442"/>
          <p:cNvCxnSpPr>
            <a:stCxn id="443" idx="6"/>
            <a:endCxn id="444" idx="2"/>
          </p:cNvCxnSpPr>
          <p:nvPr/>
        </p:nvCxnSpPr>
        <p:spPr>
          <a:xfrm rot="10800000" flipH="1">
            <a:off x="1046175" y="2500813"/>
            <a:ext cx="5780400" cy="1305900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rgbClr val="FF9800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445" name="Shape 445"/>
          <p:cNvGrpSpPr/>
          <p:nvPr/>
        </p:nvGrpSpPr>
        <p:grpSpPr>
          <a:xfrm>
            <a:off x="2378336" y="1036176"/>
            <a:ext cx="3922200" cy="3915924"/>
            <a:chOff x="2610905" y="610653"/>
            <a:chExt cx="3922200" cy="3922200"/>
          </a:xfrm>
        </p:grpSpPr>
        <p:sp>
          <p:nvSpPr>
            <p:cNvPr id="446" name="Shape 446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B71C1C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0" name="Shape 450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 rot="39226">
              <a:off x="4289970" y="1195744"/>
              <a:ext cx="578438" cy="57903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B4437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4" name="Shape 454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5" name="Shape 455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32F2F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0" name="Shape 460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EF535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</a:p>
          </p:txBody>
        </p:sp>
        <p:sp>
          <p:nvSpPr>
            <p:cNvPr id="463" name="Shape 463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</p:txBody>
        </p:sp>
        <p:sp>
          <p:nvSpPr>
            <p:cNvPr id="464" name="Shape 464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</a:p>
          </p:txBody>
        </p:sp>
        <p:sp>
          <p:nvSpPr>
            <p:cNvPr id="465" name="Shape 465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</a:p>
          </p:txBody>
        </p:sp>
        <p:sp>
          <p:nvSpPr>
            <p:cNvPr id="466" name="Shape 466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</p:txBody>
        </p:sp>
      </p:grpSp>
      <p:grpSp>
        <p:nvGrpSpPr>
          <p:cNvPr id="467" name="Shape 467"/>
          <p:cNvGrpSpPr/>
          <p:nvPr/>
        </p:nvGrpSpPr>
        <p:grpSpPr>
          <a:xfrm>
            <a:off x="4434837" y="3521150"/>
            <a:ext cx="4523665" cy="924600"/>
            <a:chOff x="4657738" y="3139925"/>
            <a:chExt cx="4523665" cy="924600"/>
          </a:xfrm>
        </p:grpSpPr>
        <p:cxnSp>
          <p:nvCxnSpPr>
            <p:cNvPr id="468" name="Shape 468"/>
            <p:cNvCxnSpPr/>
            <p:nvPr/>
          </p:nvCxnSpPr>
          <p:spPr>
            <a:xfrm>
              <a:off x="4657738" y="3701600"/>
              <a:ext cx="1838700" cy="0"/>
            </a:xfrm>
            <a:prstGeom prst="straightConnector1">
              <a:avLst/>
            </a:prstGeom>
            <a:noFill/>
            <a:ln w="9525" cap="flat" cmpd="sng">
              <a:solidFill>
                <a:srgbClr val="D32F2F"/>
              </a:solidFill>
              <a:prstDash val="solid"/>
              <a:round/>
              <a:headEnd type="none" w="med" len="med"/>
              <a:tailEnd type="oval" w="lg" len="lg"/>
            </a:ln>
          </p:spPr>
        </p:cxnSp>
        <p:sp>
          <p:nvSpPr>
            <p:cNvPr id="469" name="Shape 469"/>
            <p:cNvSpPr txBox="1"/>
            <p:nvPr/>
          </p:nvSpPr>
          <p:spPr>
            <a:xfrm>
              <a:off x="6696502" y="3139925"/>
              <a:ext cx="2484900" cy="924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rtl="0">
                <a:spcBef>
                  <a:spcPts val="0"/>
                </a:spcBef>
                <a:spcAft>
                  <a:spcPts val="1000"/>
                </a:spcAft>
                <a:buSzPts val="1100"/>
                <a:buNone/>
              </a:pPr>
              <a:endParaRPr sz="12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-69850" rtl="0">
                <a:spcBef>
                  <a:spcPts val="0"/>
                </a:spcBef>
                <a:spcAft>
                  <a:spcPts val="1000"/>
                </a:spcAft>
                <a:buSzPts val="1100"/>
                <a:buNone/>
              </a:pPr>
              <a:r>
                <a:rPr lang="en" sz="1800" b="1">
                  <a:latin typeface="Roboto Condensed"/>
                  <a:ea typeface="Roboto Condensed"/>
                  <a:cs typeface="Roboto Condensed"/>
                  <a:sym typeface="Roboto Condensed"/>
                </a:rPr>
                <a:t>Device Sync</a:t>
              </a:r>
            </a:p>
            <a:p>
              <a:pPr marL="0" lvl="0" indent="-69850" algn="l" rtl="0">
                <a:spcBef>
                  <a:spcPts val="0"/>
                </a:spcBef>
                <a:spcAft>
                  <a:spcPts val="160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The user will first be prompted to sync their OW device to their mobile device.</a:t>
              </a:r>
            </a:p>
            <a:p>
              <a:pPr marL="0" lvl="0" indent="-69850" rtl="0"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470" name="Shape 470" descr="OWconnect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1250" y="46700"/>
            <a:ext cx="1959050" cy="33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Shape 444"/>
          <p:cNvSpPr/>
          <p:nvPr/>
        </p:nvSpPr>
        <p:spPr>
          <a:xfrm>
            <a:off x="6826525" y="2391463"/>
            <a:ext cx="231900" cy="2184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814275" y="3697513"/>
            <a:ext cx="231900" cy="2184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476" name="Shape 476"/>
          <p:cNvSpPr txBox="1">
            <a:spLocks noGrp="1"/>
          </p:cNvSpPr>
          <p:nvPr>
            <p:ph type="sldNum" idx="12"/>
          </p:nvPr>
        </p:nvSpPr>
        <p:spPr>
          <a:xfrm>
            <a:off x="7465600" y="4636500"/>
            <a:ext cx="16287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12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grpSp>
        <p:nvGrpSpPr>
          <p:cNvPr id="477" name="Shape 477"/>
          <p:cNvGrpSpPr/>
          <p:nvPr/>
        </p:nvGrpSpPr>
        <p:grpSpPr>
          <a:xfrm>
            <a:off x="2378336" y="1036176"/>
            <a:ext cx="3922200" cy="3915924"/>
            <a:chOff x="2610905" y="610653"/>
            <a:chExt cx="3922200" cy="3922200"/>
          </a:xfrm>
        </p:grpSpPr>
        <p:sp>
          <p:nvSpPr>
            <p:cNvPr id="478" name="Shape 478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1" name="Shape 481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B71C1C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3" name="Shape 483"/>
            <p:cNvSpPr/>
            <p:nvPr/>
          </p:nvSpPr>
          <p:spPr>
            <a:xfrm rot="39226">
              <a:off x="4289970" y="1195744"/>
              <a:ext cx="578438" cy="57903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4" name="Shape 484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B4437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6" name="Shape 486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7" name="Shape 487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0" name="Shape 490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32F2F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EF535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</a:p>
          </p:txBody>
        </p:sp>
        <p:sp>
          <p:nvSpPr>
            <p:cNvPr id="495" name="Shape 495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</p:txBody>
        </p:sp>
        <p:sp>
          <p:nvSpPr>
            <p:cNvPr id="496" name="Shape 496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</a:p>
          </p:txBody>
        </p:sp>
        <p:sp>
          <p:nvSpPr>
            <p:cNvPr id="497" name="Shape 497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</a:p>
          </p:txBody>
        </p:sp>
        <p:sp>
          <p:nvSpPr>
            <p:cNvPr id="498" name="Shape 498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</p:txBody>
        </p:sp>
      </p:grpSp>
      <p:grpSp>
        <p:nvGrpSpPr>
          <p:cNvPr id="499" name="Shape 499"/>
          <p:cNvGrpSpPr/>
          <p:nvPr/>
        </p:nvGrpSpPr>
        <p:grpSpPr>
          <a:xfrm>
            <a:off x="5387388" y="1825950"/>
            <a:ext cx="3707013" cy="1897200"/>
            <a:chOff x="5610288" y="1444725"/>
            <a:chExt cx="3707013" cy="1897200"/>
          </a:xfrm>
        </p:grpSpPr>
        <p:cxnSp>
          <p:nvCxnSpPr>
            <p:cNvPr id="500" name="Shape 500"/>
            <p:cNvCxnSpPr/>
            <p:nvPr/>
          </p:nvCxnSpPr>
          <p:spPr>
            <a:xfrm>
              <a:off x="5610288" y="2699450"/>
              <a:ext cx="886200" cy="0"/>
            </a:xfrm>
            <a:prstGeom prst="straightConnector1">
              <a:avLst/>
            </a:prstGeom>
            <a:noFill/>
            <a:ln w="9525" cap="flat" cmpd="sng">
              <a:solidFill>
                <a:srgbClr val="B71C1C"/>
              </a:solidFill>
              <a:prstDash val="solid"/>
              <a:round/>
              <a:headEnd type="none" w="med" len="med"/>
              <a:tailEnd type="oval" w="lg" len="lg"/>
            </a:ln>
          </p:spPr>
        </p:cxnSp>
        <p:sp>
          <p:nvSpPr>
            <p:cNvPr id="501" name="Shape 501"/>
            <p:cNvSpPr txBox="1"/>
            <p:nvPr/>
          </p:nvSpPr>
          <p:spPr>
            <a:xfrm>
              <a:off x="6696500" y="1444725"/>
              <a:ext cx="2620800" cy="189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rtl="0">
                <a:spcBef>
                  <a:spcPts val="0"/>
                </a:spcBef>
                <a:spcAft>
                  <a:spcPts val="1000"/>
                </a:spcAft>
                <a:buSzPts val="1100"/>
                <a:buNone/>
              </a:pPr>
              <a:r>
                <a:rPr lang="en" sz="1800" b="1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Range-of-Motion</a:t>
              </a:r>
            </a:p>
            <a:p>
              <a:pPr marL="0" lvl="0" indent="-69850" rtl="0">
                <a:spcBef>
                  <a:spcPts val="0"/>
                </a:spcBef>
                <a:spcAft>
                  <a:spcPts val="1000"/>
                </a:spcAft>
                <a:buSzPts val="1100"/>
                <a:buNone/>
              </a:pPr>
              <a:r>
                <a:rPr lang="en">
                  <a:solidFill>
                    <a:schemeClr val="dk2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Once connectivity has been established, the final step is for the user to set their range-of-motion.</a:t>
              </a:r>
            </a:p>
          </p:txBody>
        </p:sp>
      </p:grpSp>
      <p:pic>
        <p:nvPicPr>
          <p:cNvPr id="502" name="Shape 502" descr="AnimatedFoo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11090"/>
            <a:ext cx="3030374" cy="16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sldNum" idx="12"/>
          </p:nvPr>
        </p:nvSpPr>
        <p:spPr>
          <a:xfrm>
            <a:off x="7465600" y="4636500"/>
            <a:ext cx="16380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13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grpSp>
        <p:nvGrpSpPr>
          <p:cNvPr id="509" name="Shape 509"/>
          <p:cNvGrpSpPr/>
          <p:nvPr/>
        </p:nvGrpSpPr>
        <p:grpSpPr>
          <a:xfrm>
            <a:off x="2378336" y="1036176"/>
            <a:ext cx="3922200" cy="3915924"/>
            <a:chOff x="2610905" y="610653"/>
            <a:chExt cx="3922200" cy="3922200"/>
          </a:xfrm>
        </p:grpSpPr>
        <p:sp>
          <p:nvSpPr>
            <p:cNvPr id="510" name="Shape 510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B71C1C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 rot="39226">
              <a:off x="4289970" y="1195744"/>
              <a:ext cx="578438" cy="57903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7" name="Shape 517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B4437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8" name="Shape 518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1" name="Shape 521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32F2F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EF535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5" name="Shape 525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6" name="Shape 526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</a:p>
          </p:txBody>
        </p:sp>
        <p:sp>
          <p:nvSpPr>
            <p:cNvPr id="527" name="Shape 527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</p:txBody>
        </p:sp>
        <p:sp>
          <p:nvSpPr>
            <p:cNvPr id="528" name="Shape 528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</a:p>
          </p:txBody>
        </p:sp>
        <p:sp>
          <p:nvSpPr>
            <p:cNvPr id="529" name="Shape 529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</a:p>
          </p:txBody>
        </p:sp>
        <p:sp>
          <p:nvSpPr>
            <p:cNvPr id="530" name="Shape 530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4986938" y="1624200"/>
            <a:ext cx="4042963" cy="1628400"/>
            <a:chOff x="5209838" y="1242975"/>
            <a:chExt cx="4042963" cy="1628400"/>
          </a:xfrm>
        </p:grpSpPr>
        <p:sp>
          <p:nvSpPr>
            <p:cNvPr id="532" name="Shape 532"/>
            <p:cNvSpPr txBox="1"/>
            <p:nvPr/>
          </p:nvSpPr>
          <p:spPr>
            <a:xfrm>
              <a:off x="6696500" y="1242975"/>
              <a:ext cx="2556300" cy="16284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rtl="0">
                <a:spcBef>
                  <a:spcPts val="0"/>
                </a:spcBef>
                <a:buSzPts val="1100"/>
                <a:buNone/>
              </a:pPr>
              <a:r>
                <a:rPr lang="en" sz="1800" b="1">
                  <a:latin typeface="Roboto Condensed"/>
                  <a:ea typeface="Roboto Condensed"/>
                  <a:cs typeface="Roboto Condensed"/>
                  <a:sym typeface="Roboto Condensed"/>
                </a:rPr>
                <a:t>Gameplay</a:t>
              </a:r>
            </a:p>
            <a:p>
              <a:pPr marL="0" lvl="0" indent="-69850" rtl="0">
                <a:spcBef>
                  <a:spcPts val="0"/>
                </a:spcBef>
                <a:buSzPts val="1100"/>
                <a:buNone/>
              </a:pPr>
              <a:endParaRPr sz="800" b="1"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-69850" rtl="0"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The user will then choose a game of their preference. After selecting a game, the OW device will be enabled as a controller for the user to use for the gameplay.</a:t>
              </a:r>
            </a:p>
          </p:txBody>
        </p:sp>
        <p:cxnSp>
          <p:nvCxnSpPr>
            <p:cNvPr id="533" name="Shape 533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A52714"/>
              </a:solidFill>
              <a:prstDash val="solid"/>
              <a:round/>
              <a:headEnd type="none" w="med" len="med"/>
              <a:tailEnd type="oval" w="lg" len="lg"/>
            </a:ln>
          </p:spPr>
        </p:cxnSp>
      </p:grpSp>
      <p:pic>
        <p:nvPicPr>
          <p:cNvPr id="534" name="Shape 534" descr="OWa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100" y="1303453"/>
            <a:ext cx="1857425" cy="338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 txBox="1">
            <a:spLocks noGrp="1"/>
          </p:cNvSpPr>
          <p:nvPr>
            <p:ph type="sldNum" idx="12"/>
          </p:nvPr>
        </p:nvSpPr>
        <p:spPr>
          <a:xfrm>
            <a:off x="7434750" y="4636500"/>
            <a:ext cx="16707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14</a:t>
            </a:fld>
            <a:r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540" name="Shape 540"/>
          <p:cNvSpPr txBox="1">
            <a:spLocks noGrp="1"/>
          </p:cNvSpPr>
          <p:nvPr>
            <p:ph type="body" idx="4294967295"/>
          </p:nvPr>
        </p:nvSpPr>
        <p:spPr>
          <a:xfrm>
            <a:off x="281150" y="1243025"/>
            <a:ext cx="2811600" cy="2698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r>
              <a:rPr lang="en" b="1">
                <a:solidFill>
                  <a:srgbClr val="FF9800"/>
                </a:solidFill>
              </a:rPr>
              <a:t>PING PONG 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Utilizes Kivy, a Python based library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Before the start of gameplay the user will set their range of motion by following the directives from the app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The user may then use their foot to control one paddle in Pong (right paddle) to compete against their automated digital rival (left paddle)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▰"/>
            </a:pPr>
            <a:r>
              <a:rPr lang="en" sz="1200"/>
              <a:t>The idea is for the user to flex and extend their feet in order to stretch out their ankle</a:t>
            </a: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200"/>
          </a:p>
        </p:txBody>
      </p:sp>
      <p:pic>
        <p:nvPicPr>
          <p:cNvPr id="541" name="Shape 541" descr="OWPosterPON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400" y="304800"/>
            <a:ext cx="5713202" cy="406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Shape 54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GOLDEN CIRCLE </a:t>
            </a:r>
          </a:p>
        </p:txBody>
      </p:sp>
      <p:sp>
        <p:nvSpPr>
          <p:cNvPr id="547" name="Shape 547"/>
          <p:cNvSpPr txBox="1">
            <a:spLocks noGrp="1"/>
          </p:cNvSpPr>
          <p:nvPr>
            <p:ph type="sldNum" idx="12"/>
          </p:nvPr>
        </p:nvSpPr>
        <p:spPr>
          <a:xfrm>
            <a:off x="7423300" y="4636500"/>
            <a:ext cx="16821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548" name="Shape 548"/>
          <p:cNvSpPr txBox="1"/>
          <p:nvPr/>
        </p:nvSpPr>
        <p:spPr>
          <a:xfrm>
            <a:off x="4754800" y="1935900"/>
            <a:ext cx="3044100" cy="52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want to empower the (lazy) active individual.</a:t>
            </a:r>
          </a:p>
        </p:txBody>
      </p:sp>
      <p:sp>
        <p:nvSpPr>
          <p:cNvPr id="549" name="Shape 549"/>
          <p:cNvSpPr/>
          <p:nvPr/>
        </p:nvSpPr>
        <p:spPr>
          <a:xfrm>
            <a:off x="410395" y="648415"/>
            <a:ext cx="254400" cy="25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9995" y="119999"/>
                </a:moveTo>
                <a:lnTo>
                  <a:pt x="59995" y="119999"/>
                </a:lnTo>
                <a:lnTo>
                  <a:pt x="56952" y="119776"/>
                </a:lnTo>
                <a:lnTo>
                  <a:pt x="53908" y="119562"/>
                </a:lnTo>
                <a:lnTo>
                  <a:pt x="50865" y="119125"/>
                </a:lnTo>
                <a:lnTo>
                  <a:pt x="48044" y="118696"/>
                </a:lnTo>
                <a:lnTo>
                  <a:pt x="45001" y="118045"/>
                </a:lnTo>
                <a:lnTo>
                  <a:pt x="42171" y="117170"/>
                </a:lnTo>
                <a:lnTo>
                  <a:pt x="39342" y="116304"/>
                </a:lnTo>
                <a:lnTo>
                  <a:pt x="36736" y="115216"/>
                </a:lnTo>
                <a:lnTo>
                  <a:pt x="34130" y="113912"/>
                </a:lnTo>
                <a:lnTo>
                  <a:pt x="31523" y="112609"/>
                </a:lnTo>
                <a:lnTo>
                  <a:pt x="28908" y="111306"/>
                </a:lnTo>
                <a:lnTo>
                  <a:pt x="26516" y="109566"/>
                </a:lnTo>
                <a:lnTo>
                  <a:pt x="24124" y="108040"/>
                </a:lnTo>
                <a:lnTo>
                  <a:pt x="21956" y="106299"/>
                </a:lnTo>
                <a:lnTo>
                  <a:pt x="19778" y="104345"/>
                </a:lnTo>
                <a:lnTo>
                  <a:pt x="17609" y="102390"/>
                </a:lnTo>
                <a:lnTo>
                  <a:pt x="15654" y="100212"/>
                </a:lnTo>
                <a:lnTo>
                  <a:pt x="13691" y="98043"/>
                </a:lnTo>
                <a:lnTo>
                  <a:pt x="11959" y="95866"/>
                </a:lnTo>
                <a:lnTo>
                  <a:pt x="10433" y="93474"/>
                </a:lnTo>
                <a:lnTo>
                  <a:pt x="8693" y="91091"/>
                </a:lnTo>
                <a:lnTo>
                  <a:pt x="7390" y="88476"/>
                </a:lnTo>
                <a:lnTo>
                  <a:pt x="6087" y="85869"/>
                </a:lnTo>
                <a:lnTo>
                  <a:pt x="4783" y="83263"/>
                </a:lnTo>
                <a:lnTo>
                  <a:pt x="3695" y="80648"/>
                </a:lnTo>
                <a:lnTo>
                  <a:pt x="2829" y="77828"/>
                </a:lnTo>
                <a:lnTo>
                  <a:pt x="1954" y="74998"/>
                </a:lnTo>
                <a:lnTo>
                  <a:pt x="1303" y="71955"/>
                </a:lnTo>
                <a:lnTo>
                  <a:pt x="874" y="69134"/>
                </a:lnTo>
                <a:lnTo>
                  <a:pt x="437" y="66091"/>
                </a:lnTo>
                <a:lnTo>
                  <a:pt x="214" y="63047"/>
                </a:lnTo>
                <a:lnTo>
                  <a:pt x="0" y="60004"/>
                </a:lnTo>
                <a:lnTo>
                  <a:pt x="0" y="60004"/>
                </a:lnTo>
                <a:lnTo>
                  <a:pt x="214" y="56960"/>
                </a:lnTo>
                <a:lnTo>
                  <a:pt x="437" y="53917"/>
                </a:lnTo>
                <a:lnTo>
                  <a:pt x="874" y="50873"/>
                </a:lnTo>
                <a:lnTo>
                  <a:pt x="1303" y="48044"/>
                </a:lnTo>
                <a:lnTo>
                  <a:pt x="1954" y="45001"/>
                </a:lnTo>
                <a:lnTo>
                  <a:pt x="2829" y="42180"/>
                </a:lnTo>
                <a:lnTo>
                  <a:pt x="3695" y="39351"/>
                </a:lnTo>
                <a:lnTo>
                  <a:pt x="4783" y="36745"/>
                </a:lnTo>
                <a:lnTo>
                  <a:pt x="6087" y="34139"/>
                </a:lnTo>
                <a:lnTo>
                  <a:pt x="7390" y="31523"/>
                </a:lnTo>
                <a:lnTo>
                  <a:pt x="8693" y="28917"/>
                </a:lnTo>
                <a:lnTo>
                  <a:pt x="10433" y="26525"/>
                </a:lnTo>
                <a:lnTo>
                  <a:pt x="11959" y="24133"/>
                </a:lnTo>
                <a:lnTo>
                  <a:pt x="13691" y="21965"/>
                </a:lnTo>
                <a:lnTo>
                  <a:pt x="15654" y="19787"/>
                </a:lnTo>
                <a:lnTo>
                  <a:pt x="17609" y="17618"/>
                </a:lnTo>
                <a:lnTo>
                  <a:pt x="19778" y="15654"/>
                </a:lnTo>
                <a:lnTo>
                  <a:pt x="21956" y="13700"/>
                </a:lnTo>
                <a:lnTo>
                  <a:pt x="24124" y="11959"/>
                </a:lnTo>
                <a:lnTo>
                  <a:pt x="26516" y="10442"/>
                </a:lnTo>
                <a:lnTo>
                  <a:pt x="28908" y="8702"/>
                </a:lnTo>
                <a:lnTo>
                  <a:pt x="31523" y="7399"/>
                </a:lnTo>
                <a:lnTo>
                  <a:pt x="34130" y="6095"/>
                </a:lnTo>
                <a:lnTo>
                  <a:pt x="36736" y="4792"/>
                </a:lnTo>
                <a:lnTo>
                  <a:pt x="39342" y="3703"/>
                </a:lnTo>
                <a:lnTo>
                  <a:pt x="42171" y="2829"/>
                </a:lnTo>
                <a:lnTo>
                  <a:pt x="45001" y="1963"/>
                </a:lnTo>
                <a:lnTo>
                  <a:pt x="48044" y="1312"/>
                </a:lnTo>
                <a:lnTo>
                  <a:pt x="50865" y="874"/>
                </a:lnTo>
                <a:lnTo>
                  <a:pt x="53908" y="437"/>
                </a:lnTo>
                <a:lnTo>
                  <a:pt x="56952" y="223"/>
                </a:lnTo>
                <a:lnTo>
                  <a:pt x="59995" y="8"/>
                </a:lnTo>
                <a:lnTo>
                  <a:pt x="59995" y="8"/>
                </a:lnTo>
                <a:lnTo>
                  <a:pt x="63039" y="223"/>
                </a:lnTo>
                <a:lnTo>
                  <a:pt x="66082" y="437"/>
                </a:lnTo>
                <a:lnTo>
                  <a:pt x="69126" y="874"/>
                </a:lnTo>
                <a:lnTo>
                  <a:pt x="71955" y="1312"/>
                </a:lnTo>
                <a:lnTo>
                  <a:pt x="74998" y="1963"/>
                </a:lnTo>
                <a:lnTo>
                  <a:pt x="77819" y="2829"/>
                </a:lnTo>
                <a:lnTo>
                  <a:pt x="80648" y="3703"/>
                </a:lnTo>
                <a:lnTo>
                  <a:pt x="83254" y="4792"/>
                </a:lnTo>
                <a:lnTo>
                  <a:pt x="85860" y="6095"/>
                </a:lnTo>
                <a:lnTo>
                  <a:pt x="88476" y="7399"/>
                </a:lnTo>
                <a:lnTo>
                  <a:pt x="91082" y="8702"/>
                </a:lnTo>
                <a:lnTo>
                  <a:pt x="93474" y="10442"/>
                </a:lnTo>
                <a:lnTo>
                  <a:pt x="95866" y="11959"/>
                </a:lnTo>
                <a:lnTo>
                  <a:pt x="98034" y="13700"/>
                </a:lnTo>
                <a:lnTo>
                  <a:pt x="100212" y="15654"/>
                </a:lnTo>
                <a:lnTo>
                  <a:pt x="102381" y="17618"/>
                </a:lnTo>
                <a:lnTo>
                  <a:pt x="104336" y="19787"/>
                </a:lnTo>
                <a:lnTo>
                  <a:pt x="106299" y="21965"/>
                </a:lnTo>
                <a:lnTo>
                  <a:pt x="108040" y="24133"/>
                </a:lnTo>
                <a:lnTo>
                  <a:pt x="109557" y="26525"/>
                </a:lnTo>
                <a:lnTo>
                  <a:pt x="111297" y="28917"/>
                </a:lnTo>
                <a:lnTo>
                  <a:pt x="112600" y="31523"/>
                </a:lnTo>
                <a:lnTo>
                  <a:pt x="113904" y="34139"/>
                </a:lnTo>
                <a:lnTo>
                  <a:pt x="115207" y="36745"/>
                </a:lnTo>
                <a:lnTo>
                  <a:pt x="116296" y="39351"/>
                </a:lnTo>
                <a:lnTo>
                  <a:pt x="117161" y="42180"/>
                </a:lnTo>
                <a:lnTo>
                  <a:pt x="118036" y="45001"/>
                </a:lnTo>
                <a:lnTo>
                  <a:pt x="118687" y="48044"/>
                </a:lnTo>
                <a:lnTo>
                  <a:pt x="119125" y="50873"/>
                </a:lnTo>
                <a:lnTo>
                  <a:pt x="119553" y="53917"/>
                </a:lnTo>
                <a:lnTo>
                  <a:pt x="119776" y="56960"/>
                </a:lnTo>
                <a:lnTo>
                  <a:pt x="119991" y="60004"/>
                </a:lnTo>
                <a:lnTo>
                  <a:pt x="119991" y="60004"/>
                </a:lnTo>
                <a:lnTo>
                  <a:pt x="119776" y="63047"/>
                </a:lnTo>
                <a:lnTo>
                  <a:pt x="119553" y="66091"/>
                </a:lnTo>
                <a:lnTo>
                  <a:pt x="119125" y="69134"/>
                </a:lnTo>
                <a:lnTo>
                  <a:pt x="118687" y="71955"/>
                </a:lnTo>
                <a:lnTo>
                  <a:pt x="118036" y="74998"/>
                </a:lnTo>
                <a:lnTo>
                  <a:pt x="117161" y="77828"/>
                </a:lnTo>
                <a:lnTo>
                  <a:pt x="116296" y="80648"/>
                </a:lnTo>
                <a:lnTo>
                  <a:pt x="115207" y="83263"/>
                </a:lnTo>
                <a:lnTo>
                  <a:pt x="113904" y="85869"/>
                </a:lnTo>
                <a:lnTo>
                  <a:pt x="112600" y="88476"/>
                </a:lnTo>
                <a:lnTo>
                  <a:pt x="111297" y="91091"/>
                </a:lnTo>
                <a:lnTo>
                  <a:pt x="109557" y="93474"/>
                </a:lnTo>
                <a:lnTo>
                  <a:pt x="108040" y="95866"/>
                </a:lnTo>
                <a:lnTo>
                  <a:pt x="106299" y="98043"/>
                </a:lnTo>
                <a:lnTo>
                  <a:pt x="104336" y="100212"/>
                </a:lnTo>
                <a:lnTo>
                  <a:pt x="102381" y="102390"/>
                </a:lnTo>
                <a:lnTo>
                  <a:pt x="100212" y="104345"/>
                </a:lnTo>
                <a:lnTo>
                  <a:pt x="98034" y="106299"/>
                </a:lnTo>
                <a:lnTo>
                  <a:pt x="95866" y="108040"/>
                </a:lnTo>
                <a:lnTo>
                  <a:pt x="93474" y="109566"/>
                </a:lnTo>
                <a:lnTo>
                  <a:pt x="91082" y="111306"/>
                </a:lnTo>
                <a:lnTo>
                  <a:pt x="88476" y="112609"/>
                </a:lnTo>
                <a:lnTo>
                  <a:pt x="85860" y="113912"/>
                </a:lnTo>
                <a:lnTo>
                  <a:pt x="83254" y="115216"/>
                </a:lnTo>
                <a:lnTo>
                  <a:pt x="80648" y="116304"/>
                </a:lnTo>
                <a:lnTo>
                  <a:pt x="77819" y="117170"/>
                </a:lnTo>
                <a:lnTo>
                  <a:pt x="74998" y="118045"/>
                </a:lnTo>
                <a:lnTo>
                  <a:pt x="71955" y="118696"/>
                </a:lnTo>
                <a:lnTo>
                  <a:pt x="69126" y="119125"/>
                </a:lnTo>
                <a:lnTo>
                  <a:pt x="66082" y="119562"/>
                </a:lnTo>
                <a:lnTo>
                  <a:pt x="63039" y="119776"/>
                </a:lnTo>
                <a:lnTo>
                  <a:pt x="59995" y="119999"/>
                </a:lnTo>
                <a:lnTo>
                  <a:pt x="59995" y="119999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Shape 550"/>
          <p:cNvSpPr/>
          <p:nvPr/>
        </p:nvSpPr>
        <p:spPr>
          <a:xfrm>
            <a:off x="478820" y="540490"/>
            <a:ext cx="254400" cy="25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9995" y="119999"/>
                </a:moveTo>
                <a:lnTo>
                  <a:pt x="59995" y="119999"/>
                </a:lnTo>
                <a:lnTo>
                  <a:pt x="56952" y="119776"/>
                </a:lnTo>
                <a:lnTo>
                  <a:pt x="53908" y="119562"/>
                </a:lnTo>
                <a:lnTo>
                  <a:pt x="50865" y="119125"/>
                </a:lnTo>
                <a:lnTo>
                  <a:pt x="48044" y="118696"/>
                </a:lnTo>
                <a:lnTo>
                  <a:pt x="45001" y="118045"/>
                </a:lnTo>
                <a:lnTo>
                  <a:pt x="42171" y="117170"/>
                </a:lnTo>
                <a:lnTo>
                  <a:pt x="39342" y="116304"/>
                </a:lnTo>
                <a:lnTo>
                  <a:pt x="36736" y="115216"/>
                </a:lnTo>
                <a:lnTo>
                  <a:pt x="34130" y="113912"/>
                </a:lnTo>
                <a:lnTo>
                  <a:pt x="31523" y="112609"/>
                </a:lnTo>
                <a:lnTo>
                  <a:pt x="28908" y="111306"/>
                </a:lnTo>
                <a:lnTo>
                  <a:pt x="26516" y="109566"/>
                </a:lnTo>
                <a:lnTo>
                  <a:pt x="24124" y="108040"/>
                </a:lnTo>
                <a:lnTo>
                  <a:pt x="21956" y="106299"/>
                </a:lnTo>
                <a:lnTo>
                  <a:pt x="19778" y="104345"/>
                </a:lnTo>
                <a:lnTo>
                  <a:pt x="17609" y="102390"/>
                </a:lnTo>
                <a:lnTo>
                  <a:pt x="15654" y="100212"/>
                </a:lnTo>
                <a:lnTo>
                  <a:pt x="13691" y="98043"/>
                </a:lnTo>
                <a:lnTo>
                  <a:pt x="11959" y="95866"/>
                </a:lnTo>
                <a:lnTo>
                  <a:pt x="10433" y="93474"/>
                </a:lnTo>
                <a:lnTo>
                  <a:pt x="8693" y="91091"/>
                </a:lnTo>
                <a:lnTo>
                  <a:pt x="7390" y="88476"/>
                </a:lnTo>
                <a:lnTo>
                  <a:pt x="6087" y="85869"/>
                </a:lnTo>
                <a:lnTo>
                  <a:pt x="4783" y="83263"/>
                </a:lnTo>
                <a:lnTo>
                  <a:pt x="3695" y="80648"/>
                </a:lnTo>
                <a:lnTo>
                  <a:pt x="2829" y="77828"/>
                </a:lnTo>
                <a:lnTo>
                  <a:pt x="1954" y="74998"/>
                </a:lnTo>
                <a:lnTo>
                  <a:pt x="1303" y="71955"/>
                </a:lnTo>
                <a:lnTo>
                  <a:pt x="874" y="69134"/>
                </a:lnTo>
                <a:lnTo>
                  <a:pt x="437" y="66091"/>
                </a:lnTo>
                <a:lnTo>
                  <a:pt x="214" y="63047"/>
                </a:lnTo>
                <a:lnTo>
                  <a:pt x="0" y="60004"/>
                </a:lnTo>
                <a:lnTo>
                  <a:pt x="0" y="60004"/>
                </a:lnTo>
                <a:lnTo>
                  <a:pt x="214" y="56960"/>
                </a:lnTo>
                <a:lnTo>
                  <a:pt x="437" y="53917"/>
                </a:lnTo>
                <a:lnTo>
                  <a:pt x="874" y="50873"/>
                </a:lnTo>
                <a:lnTo>
                  <a:pt x="1303" y="48044"/>
                </a:lnTo>
                <a:lnTo>
                  <a:pt x="1954" y="45001"/>
                </a:lnTo>
                <a:lnTo>
                  <a:pt x="2829" y="42180"/>
                </a:lnTo>
                <a:lnTo>
                  <a:pt x="3695" y="39351"/>
                </a:lnTo>
                <a:lnTo>
                  <a:pt x="4783" y="36745"/>
                </a:lnTo>
                <a:lnTo>
                  <a:pt x="6087" y="34139"/>
                </a:lnTo>
                <a:lnTo>
                  <a:pt x="7390" y="31523"/>
                </a:lnTo>
                <a:lnTo>
                  <a:pt x="8693" y="28917"/>
                </a:lnTo>
                <a:lnTo>
                  <a:pt x="10433" y="26525"/>
                </a:lnTo>
                <a:lnTo>
                  <a:pt x="11959" y="24133"/>
                </a:lnTo>
                <a:lnTo>
                  <a:pt x="13691" y="21965"/>
                </a:lnTo>
                <a:lnTo>
                  <a:pt x="15654" y="19787"/>
                </a:lnTo>
                <a:lnTo>
                  <a:pt x="17609" y="17618"/>
                </a:lnTo>
                <a:lnTo>
                  <a:pt x="19778" y="15654"/>
                </a:lnTo>
                <a:lnTo>
                  <a:pt x="21956" y="13700"/>
                </a:lnTo>
                <a:lnTo>
                  <a:pt x="24124" y="11959"/>
                </a:lnTo>
                <a:lnTo>
                  <a:pt x="26516" y="10442"/>
                </a:lnTo>
                <a:lnTo>
                  <a:pt x="28908" y="8702"/>
                </a:lnTo>
                <a:lnTo>
                  <a:pt x="31523" y="7399"/>
                </a:lnTo>
                <a:lnTo>
                  <a:pt x="34130" y="6095"/>
                </a:lnTo>
                <a:lnTo>
                  <a:pt x="36736" y="4792"/>
                </a:lnTo>
                <a:lnTo>
                  <a:pt x="39342" y="3703"/>
                </a:lnTo>
                <a:lnTo>
                  <a:pt x="42171" y="2829"/>
                </a:lnTo>
                <a:lnTo>
                  <a:pt x="45001" y="1963"/>
                </a:lnTo>
                <a:lnTo>
                  <a:pt x="48044" y="1312"/>
                </a:lnTo>
                <a:lnTo>
                  <a:pt x="50865" y="874"/>
                </a:lnTo>
                <a:lnTo>
                  <a:pt x="53908" y="437"/>
                </a:lnTo>
                <a:lnTo>
                  <a:pt x="56952" y="223"/>
                </a:lnTo>
                <a:lnTo>
                  <a:pt x="59995" y="8"/>
                </a:lnTo>
                <a:lnTo>
                  <a:pt x="59995" y="8"/>
                </a:lnTo>
                <a:lnTo>
                  <a:pt x="63039" y="223"/>
                </a:lnTo>
                <a:lnTo>
                  <a:pt x="66082" y="437"/>
                </a:lnTo>
                <a:lnTo>
                  <a:pt x="69126" y="874"/>
                </a:lnTo>
                <a:lnTo>
                  <a:pt x="71955" y="1312"/>
                </a:lnTo>
                <a:lnTo>
                  <a:pt x="74998" y="1963"/>
                </a:lnTo>
                <a:lnTo>
                  <a:pt x="77819" y="2829"/>
                </a:lnTo>
                <a:lnTo>
                  <a:pt x="80648" y="3703"/>
                </a:lnTo>
                <a:lnTo>
                  <a:pt x="83254" y="4792"/>
                </a:lnTo>
                <a:lnTo>
                  <a:pt x="85860" y="6095"/>
                </a:lnTo>
                <a:lnTo>
                  <a:pt x="88476" y="7399"/>
                </a:lnTo>
                <a:lnTo>
                  <a:pt x="91082" y="8702"/>
                </a:lnTo>
                <a:lnTo>
                  <a:pt x="93474" y="10442"/>
                </a:lnTo>
                <a:lnTo>
                  <a:pt x="95866" y="11959"/>
                </a:lnTo>
                <a:lnTo>
                  <a:pt x="98034" y="13700"/>
                </a:lnTo>
                <a:lnTo>
                  <a:pt x="100212" y="15654"/>
                </a:lnTo>
                <a:lnTo>
                  <a:pt x="102381" y="17618"/>
                </a:lnTo>
                <a:lnTo>
                  <a:pt x="104336" y="19787"/>
                </a:lnTo>
                <a:lnTo>
                  <a:pt x="106299" y="21965"/>
                </a:lnTo>
                <a:lnTo>
                  <a:pt x="108040" y="24133"/>
                </a:lnTo>
                <a:lnTo>
                  <a:pt x="109557" y="26525"/>
                </a:lnTo>
                <a:lnTo>
                  <a:pt x="111297" y="28917"/>
                </a:lnTo>
                <a:lnTo>
                  <a:pt x="112600" y="31523"/>
                </a:lnTo>
                <a:lnTo>
                  <a:pt x="113904" y="34139"/>
                </a:lnTo>
                <a:lnTo>
                  <a:pt x="115207" y="36745"/>
                </a:lnTo>
                <a:lnTo>
                  <a:pt x="116296" y="39351"/>
                </a:lnTo>
                <a:lnTo>
                  <a:pt x="117161" y="42180"/>
                </a:lnTo>
                <a:lnTo>
                  <a:pt x="118036" y="45001"/>
                </a:lnTo>
                <a:lnTo>
                  <a:pt x="118687" y="48044"/>
                </a:lnTo>
                <a:lnTo>
                  <a:pt x="119125" y="50873"/>
                </a:lnTo>
                <a:lnTo>
                  <a:pt x="119553" y="53917"/>
                </a:lnTo>
                <a:lnTo>
                  <a:pt x="119776" y="56960"/>
                </a:lnTo>
                <a:lnTo>
                  <a:pt x="119991" y="60004"/>
                </a:lnTo>
                <a:lnTo>
                  <a:pt x="119991" y="60004"/>
                </a:lnTo>
                <a:lnTo>
                  <a:pt x="119776" y="63047"/>
                </a:lnTo>
                <a:lnTo>
                  <a:pt x="119553" y="66091"/>
                </a:lnTo>
                <a:lnTo>
                  <a:pt x="119125" y="69134"/>
                </a:lnTo>
                <a:lnTo>
                  <a:pt x="118687" y="71955"/>
                </a:lnTo>
                <a:lnTo>
                  <a:pt x="118036" y="74998"/>
                </a:lnTo>
                <a:lnTo>
                  <a:pt x="117161" y="77828"/>
                </a:lnTo>
                <a:lnTo>
                  <a:pt x="116296" y="80648"/>
                </a:lnTo>
                <a:lnTo>
                  <a:pt x="115207" y="83263"/>
                </a:lnTo>
                <a:lnTo>
                  <a:pt x="113904" y="85869"/>
                </a:lnTo>
                <a:lnTo>
                  <a:pt x="112600" y="88476"/>
                </a:lnTo>
                <a:lnTo>
                  <a:pt x="111297" y="91091"/>
                </a:lnTo>
                <a:lnTo>
                  <a:pt x="109557" y="93474"/>
                </a:lnTo>
                <a:lnTo>
                  <a:pt x="108040" y="95866"/>
                </a:lnTo>
                <a:lnTo>
                  <a:pt x="106299" y="98043"/>
                </a:lnTo>
                <a:lnTo>
                  <a:pt x="104336" y="100212"/>
                </a:lnTo>
                <a:lnTo>
                  <a:pt x="102381" y="102390"/>
                </a:lnTo>
                <a:lnTo>
                  <a:pt x="100212" y="104345"/>
                </a:lnTo>
                <a:lnTo>
                  <a:pt x="98034" y="106299"/>
                </a:lnTo>
                <a:lnTo>
                  <a:pt x="95866" y="108040"/>
                </a:lnTo>
                <a:lnTo>
                  <a:pt x="93474" y="109566"/>
                </a:lnTo>
                <a:lnTo>
                  <a:pt x="91082" y="111306"/>
                </a:lnTo>
                <a:lnTo>
                  <a:pt x="88476" y="112609"/>
                </a:lnTo>
                <a:lnTo>
                  <a:pt x="85860" y="113912"/>
                </a:lnTo>
                <a:lnTo>
                  <a:pt x="83254" y="115216"/>
                </a:lnTo>
                <a:lnTo>
                  <a:pt x="80648" y="116304"/>
                </a:lnTo>
                <a:lnTo>
                  <a:pt x="77819" y="117170"/>
                </a:lnTo>
                <a:lnTo>
                  <a:pt x="74998" y="118045"/>
                </a:lnTo>
                <a:lnTo>
                  <a:pt x="71955" y="118696"/>
                </a:lnTo>
                <a:lnTo>
                  <a:pt x="69126" y="119125"/>
                </a:lnTo>
                <a:lnTo>
                  <a:pt x="66082" y="119562"/>
                </a:lnTo>
                <a:lnTo>
                  <a:pt x="63039" y="119776"/>
                </a:lnTo>
                <a:lnTo>
                  <a:pt x="59995" y="119999"/>
                </a:lnTo>
                <a:lnTo>
                  <a:pt x="59995" y="119999"/>
                </a:lnTo>
                <a:close/>
              </a:path>
            </a:pathLst>
          </a:custGeom>
          <a:noFill/>
          <a:ln w="285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Shape 551"/>
          <p:cNvSpPr/>
          <p:nvPr/>
        </p:nvSpPr>
        <p:spPr>
          <a:xfrm>
            <a:off x="224420" y="648465"/>
            <a:ext cx="254400" cy="25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9995" y="119999"/>
                </a:moveTo>
                <a:lnTo>
                  <a:pt x="59995" y="119999"/>
                </a:lnTo>
                <a:lnTo>
                  <a:pt x="56952" y="119776"/>
                </a:lnTo>
                <a:lnTo>
                  <a:pt x="53908" y="119562"/>
                </a:lnTo>
                <a:lnTo>
                  <a:pt x="50865" y="119125"/>
                </a:lnTo>
                <a:lnTo>
                  <a:pt x="48044" y="118696"/>
                </a:lnTo>
                <a:lnTo>
                  <a:pt x="45001" y="118045"/>
                </a:lnTo>
                <a:lnTo>
                  <a:pt x="42171" y="117170"/>
                </a:lnTo>
                <a:lnTo>
                  <a:pt x="39342" y="116304"/>
                </a:lnTo>
                <a:lnTo>
                  <a:pt x="36736" y="115216"/>
                </a:lnTo>
                <a:lnTo>
                  <a:pt x="34130" y="113912"/>
                </a:lnTo>
                <a:lnTo>
                  <a:pt x="31523" y="112609"/>
                </a:lnTo>
                <a:lnTo>
                  <a:pt x="28908" y="111306"/>
                </a:lnTo>
                <a:lnTo>
                  <a:pt x="26516" y="109566"/>
                </a:lnTo>
                <a:lnTo>
                  <a:pt x="24124" y="108040"/>
                </a:lnTo>
                <a:lnTo>
                  <a:pt x="21956" y="106299"/>
                </a:lnTo>
                <a:lnTo>
                  <a:pt x="19778" y="104345"/>
                </a:lnTo>
                <a:lnTo>
                  <a:pt x="17609" y="102390"/>
                </a:lnTo>
                <a:lnTo>
                  <a:pt x="15654" y="100212"/>
                </a:lnTo>
                <a:lnTo>
                  <a:pt x="13691" y="98043"/>
                </a:lnTo>
                <a:lnTo>
                  <a:pt x="11959" y="95866"/>
                </a:lnTo>
                <a:lnTo>
                  <a:pt x="10433" y="93474"/>
                </a:lnTo>
                <a:lnTo>
                  <a:pt x="8693" y="91091"/>
                </a:lnTo>
                <a:lnTo>
                  <a:pt x="7390" y="88476"/>
                </a:lnTo>
                <a:lnTo>
                  <a:pt x="6087" y="85869"/>
                </a:lnTo>
                <a:lnTo>
                  <a:pt x="4783" y="83263"/>
                </a:lnTo>
                <a:lnTo>
                  <a:pt x="3695" y="80648"/>
                </a:lnTo>
                <a:lnTo>
                  <a:pt x="2829" y="77828"/>
                </a:lnTo>
                <a:lnTo>
                  <a:pt x="1954" y="74998"/>
                </a:lnTo>
                <a:lnTo>
                  <a:pt x="1303" y="71955"/>
                </a:lnTo>
                <a:lnTo>
                  <a:pt x="874" y="69134"/>
                </a:lnTo>
                <a:lnTo>
                  <a:pt x="437" y="66091"/>
                </a:lnTo>
                <a:lnTo>
                  <a:pt x="214" y="63047"/>
                </a:lnTo>
                <a:lnTo>
                  <a:pt x="0" y="60004"/>
                </a:lnTo>
                <a:lnTo>
                  <a:pt x="0" y="60004"/>
                </a:lnTo>
                <a:lnTo>
                  <a:pt x="214" y="56960"/>
                </a:lnTo>
                <a:lnTo>
                  <a:pt x="437" y="53917"/>
                </a:lnTo>
                <a:lnTo>
                  <a:pt x="874" y="50873"/>
                </a:lnTo>
                <a:lnTo>
                  <a:pt x="1303" y="48044"/>
                </a:lnTo>
                <a:lnTo>
                  <a:pt x="1954" y="45001"/>
                </a:lnTo>
                <a:lnTo>
                  <a:pt x="2829" y="42180"/>
                </a:lnTo>
                <a:lnTo>
                  <a:pt x="3695" y="39351"/>
                </a:lnTo>
                <a:lnTo>
                  <a:pt x="4783" y="36745"/>
                </a:lnTo>
                <a:lnTo>
                  <a:pt x="6087" y="34139"/>
                </a:lnTo>
                <a:lnTo>
                  <a:pt x="7390" y="31523"/>
                </a:lnTo>
                <a:lnTo>
                  <a:pt x="8693" y="28917"/>
                </a:lnTo>
                <a:lnTo>
                  <a:pt x="10433" y="26525"/>
                </a:lnTo>
                <a:lnTo>
                  <a:pt x="11959" y="24133"/>
                </a:lnTo>
                <a:lnTo>
                  <a:pt x="13691" y="21965"/>
                </a:lnTo>
                <a:lnTo>
                  <a:pt x="15654" y="19787"/>
                </a:lnTo>
                <a:lnTo>
                  <a:pt x="17609" y="17618"/>
                </a:lnTo>
                <a:lnTo>
                  <a:pt x="19778" y="15654"/>
                </a:lnTo>
                <a:lnTo>
                  <a:pt x="21956" y="13700"/>
                </a:lnTo>
                <a:lnTo>
                  <a:pt x="24124" y="11959"/>
                </a:lnTo>
                <a:lnTo>
                  <a:pt x="26516" y="10442"/>
                </a:lnTo>
                <a:lnTo>
                  <a:pt x="28908" y="8702"/>
                </a:lnTo>
                <a:lnTo>
                  <a:pt x="31523" y="7399"/>
                </a:lnTo>
                <a:lnTo>
                  <a:pt x="34130" y="6095"/>
                </a:lnTo>
                <a:lnTo>
                  <a:pt x="36736" y="4792"/>
                </a:lnTo>
                <a:lnTo>
                  <a:pt x="39342" y="3703"/>
                </a:lnTo>
                <a:lnTo>
                  <a:pt x="42171" y="2829"/>
                </a:lnTo>
                <a:lnTo>
                  <a:pt x="45001" y="1963"/>
                </a:lnTo>
                <a:lnTo>
                  <a:pt x="48044" y="1312"/>
                </a:lnTo>
                <a:lnTo>
                  <a:pt x="50865" y="874"/>
                </a:lnTo>
                <a:lnTo>
                  <a:pt x="53908" y="437"/>
                </a:lnTo>
                <a:lnTo>
                  <a:pt x="56952" y="223"/>
                </a:lnTo>
                <a:lnTo>
                  <a:pt x="59995" y="8"/>
                </a:lnTo>
                <a:lnTo>
                  <a:pt x="59995" y="8"/>
                </a:lnTo>
                <a:lnTo>
                  <a:pt x="63039" y="223"/>
                </a:lnTo>
                <a:lnTo>
                  <a:pt x="66082" y="437"/>
                </a:lnTo>
                <a:lnTo>
                  <a:pt x="69126" y="874"/>
                </a:lnTo>
                <a:lnTo>
                  <a:pt x="71955" y="1312"/>
                </a:lnTo>
                <a:lnTo>
                  <a:pt x="74998" y="1963"/>
                </a:lnTo>
                <a:lnTo>
                  <a:pt x="77819" y="2829"/>
                </a:lnTo>
                <a:lnTo>
                  <a:pt x="80648" y="3703"/>
                </a:lnTo>
                <a:lnTo>
                  <a:pt x="83254" y="4792"/>
                </a:lnTo>
                <a:lnTo>
                  <a:pt x="85860" y="6095"/>
                </a:lnTo>
                <a:lnTo>
                  <a:pt x="88476" y="7399"/>
                </a:lnTo>
                <a:lnTo>
                  <a:pt x="91082" y="8702"/>
                </a:lnTo>
                <a:lnTo>
                  <a:pt x="93474" y="10442"/>
                </a:lnTo>
                <a:lnTo>
                  <a:pt x="95866" y="11959"/>
                </a:lnTo>
                <a:lnTo>
                  <a:pt x="98034" y="13700"/>
                </a:lnTo>
                <a:lnTo>
                  <a:pt x="100212" y="15654"/>
                </a:lnTo>
                <a:lnTo>
                  <a:pt x="102381" y="17618"/>
                </a:lnTo>
                <a:lnTo>
                  <a:pt x="104336" y="19787"/>
                </a:lnTo>
                <a:lnTo>
                  <a:pt x="106299" y="21965"/>
                </a:lnTo>
                <a:lnTo>
                  <a:pt x="108040" y="24133"/>
                </a:lnTo>
                <a:lnTo>
                  <a:pt x="109557" y="26525"/>
                </a:lnTo>
                <a:lnTo>
                  <a:pt x="111297" y="28917"/>
                </a:lnTo>
                <a:lnTo>
                  <a:pt x="112600" y="31523"/>
                </a:lnTo>
                <a:lnTo>
                  <a:pt x="113904" y="34139"/>
                </a:lnTo>
                <a:lnTo>
                  <a:pt x="115207" y="36745"/>
                </a:lnTo>
                <a:lnTo>
                  <a:pt x="116296" y="39351"/>
                </a:lnTo>
                <a:lnTo>
                  <a:pt x="117161" y="42180"/>
                </a:lnTo>
                <a:lnTo>
                  <a:pt x="118036" y="45001"/>
                </a:lnTo>
                <a:lnTo>
                  <a:pt x="118687" y="48044"/>
                </a:lnTo>
                <a:lnTo>
                  <a:pt x="119125" y="50873"/>
                </a:lnTo>
                <a:lnTo>
                  <a:pt x="119553" y="53917"/>
                </a:lnTo>
                <a:lnTo>
                  <a:pt x="119776" y="56960"/>
                </a:lnTo>
                <a:lnTo>
                  <a:pt x="119991" y="60004"/>
                </a:lnTo>
                <a:lnTo>
                  <a:pt x="119991" y="60004"/>
                </a:lnTo>
                <a:lnTo>
                  <a:pt x="119776" y="63047"/>
                </a:lnTo>
                <a:lnTo>
                  <a:pt x="119553" y="66091"/>
                </a:lnTo>
                <a:lnTo>
                  <a:pt x="119125" y="69134"/>
                </a:lnTo>
                <a:lnTo>
                  <a:pt x="118687" y="71955"/>
                </a:lnTo>
                <a:lnTo>
                  <a:pt x="118036" y="74998"/>
                </a:lnTo>
                <a:lnTo>
                  <a:pt x="117161" y="77828"/>
                </a:lnTo>
                <a:lnTo>
                  <a:pt x="116296" y="80648"/>
                </a:lnTo>
                <a:lnTo>
                  <a:pt x="115207" y="83263"/>
                </a:lnTo>
                <a:lnTo>
                  <a:pt x="113904" y="85869"/>
                </a:lnTo>
                <a:lnTo>
                  <a:pt x="112600" y="88476"/>
                </a:lnTo>
                <a:lnTo>
                  <a:pt x="111297" y="91091"/>
                </a:lnTo>
                <a:lnTo>
                  <a:pt x="109557" y="93474"/>
                </a:lnTo>
                <a:lnTo>
                  <a:pt x="108040" y="95866"/>
                </a:lnTo>
                <a:lnTo>
                  <a:pt x="106299" y="98043"/>
                </a:lnTo>
                <a:lnTo>
                  <a:pt x="104336" y="100212"/>
                </a:lnTo>
                <a:lnTo>
                  <a:pt x="102381" y="102390"/>
                </a:lnTo>
                <a:lnTo>
                  <a:pt x="100212" y="104345"/>
                </a:lnTo>
                <a:lnTo>
                  <a:pt x="98034" y="106299"/>
                </a:lnTo>
                <a:lnTo>
                  <a:pt x="95866" y="108040"/>
                </a:lnTo>
                <a:lnTo>
                  <a:pt x="93474" y="109566"/>
                </a:lnTo>
                <a:lnTo>
                  <a:pt x="91082" y="111306"/>
                </a:lnTo>
                <a:lnTo>
                  <a:pt x="88476" y="112609"/>
                </a:lnTo>
                <a:lnTo>
                  <a:pt x="85860" y="113912"/>
                </a:lnTo>
                <a:lnTo>
                  <a:pt x="83254" y="115216"/>
                </a:lnTo>
                <a:lnTo>
                  <a:pt x="80648" y="116304"/>
                </a:lnTo>
                <a:lnTo>
                  <a:pt x="77819" y="117170"/>
                </a:lnTo>
                <a:lnTo>
                  <a:pt x="74998" y="118045"/>
                </a:lnTo>
                <a:lnTo>
                  <a:pt x="71955" y="118696"/>
                </a:lnTo>
                <a:lnTo>
                  <a:pt x="69126" y="119125"/>
                </a:lnTo>
                <a:lnTo>
                  <a:pt x="66082" y="119562"/>
                </a:lnTo>
                <a:lnTo>
                  <a:pt x="63039" y="119776"/>
                </a:lnTo>
                <a:lnTo>
                  <a:pt x="59995" y="119999"/>
                </a:lnTo>
                <a:lnTo>
                  <a:pt x="59995" y="119999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2" name="Shape 552" descr="Asset 6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825" y="1768375"/>
            <a:ext cx="26765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Shape 553" descr="GCn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075" y="2073175"/>
            <a:ext cx="323850" cy="3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GOLDEN CIRCLE </a:t>
            </a:r>
          </a:p>
        </p:txBody>
      </p:sp>
      <p:sp>
        <p:nvSpPr>
          <p:cNvPr id="559" name="Shape 559"/>
          <p:cNvSpPr txBox="1">
            <a:spLocks noGrp="1"/>
          </p:cNvSpPr>
          <p:nvPr>
            <p:ph type="sldNum" idx="12"/>
          </p:nvPr>
        </p:nvSpPr>
        <p:spPr>
          <a:xfrm>
            <a:off x="7423300" y="4636500"/>
            <a:ext cx="16821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16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4754800" y="1935900"/>
            <a:ext cx="3044100" cy="52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want to empower the (lazy) active individual.</a:t>
            </a:r>
          </a:p>
        </p:txBody>
      </p:sp>
      <p:sp>
        <p:nvSpPr>
          <p:cNvPr id="561" name="Shape 561"/>
          <p:cNvSpPr/>
          <p:nvPr/>
        </p:nvSpPr>
        <p:spPr>
          <a:xfrm>
            <a:off x="410395" y="648415"/>
            <a:ext cx="254520" cy="25452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9995" y="119999"/>
                </a:moveTo>
                <a:lnTo>
                  <a:pt x="59995" y="119999"/>
                </a:lnTo>
                <a:lnTo>
                  <a:pt x="56952" y="119776"/>
                </a:lnTo>
                <a:lnTo>
                  <a:pt x="53908" y="119562"/>
                </a:lnTo>
                <a:lnTo>
                  <a:pt x="50865" y="119125"/>
                </a:lnTo>
                <a:lnTo>
                  <a:pt x="48044" y="118696"/>
                </a:lnTo>
                <a:lnTo>
                  <a:pt x="45001" y="118045"/>
                </a:lnTo>
                <a:lnTo>
                  <a:pt x="42171" y="117170"/>
                </a:lnTo>
                <a:lnTo>
                  <a:pt x="39342" y="116304"/>
                </a:lnTo>
                <a:lnTo>
                  <a:pt x="36736" y="115216"/>
                </a:lnTo>
                <a:lnTo>
                  <a:pt x="34130" y="113912"/>
                </a:lnTo>
                <a:lnTo>
                  <a:pt x="31523" y="112609"/>
                </a:lnTo>
                <a:lnTo>
                  <a:pt x="28908" y="111306"/>
                </a:lnTo>
                <a:lnTo>
                  <a:pt x="26516" y="109566"/>
                </a:lnTo>
                <a:lnTo>
                  <a:pt x="24124" y="108040"/>
                </a:lnTo>
                <a:lnTo>
                  <a:pt x="21956" y="106299"/>
                </a:lnTo>
                <a:lnTo>
                  <a:pt x="19778" y="104345"/>
                </a:lnTo>
                <a:lnTo>
                  <a:pt x="17609" y="102390"/>
                </a:lnTo>
                <a:lnTo>
                  <a:pt x="15654" y="100212"/>
                </a:lnTo>
                <a:lnTo>
                  <a:pt x="13691" y="98043"/>
                </a:lnTo>
                <a:lnTo>
                  <a:pt x="11959" y="95866"/>
                </a:lnTo>
                <a:lnTo>
                  <a:pt x="10433" y="93474"/>
                </a:lnTo>
                <a:lnTo>
                  <a:pt x="8693" y="91091"/>
                </a:lnTo>
                <a:lnTo>
                  <a:pt x="7390" y="88476"/>
                </a:lnTo>
                <a:lnTo>
                  <a:pt x="6087" y="85869"/>
                </a:lnTo>
                <a:lnTo>
                  <a:pt x="4783" y="83263"/>
                </a:lnTo>
                <a:lnTo>
                  <a:pt x="3695" y="80648"/>
                </a:lnTo>
                <a:lnTo>
                  <a:pt x="2829" y="77828"/>
                </a:lnTo>
                <a:lnTo>
                  <a:pt x="1954" y="74998"/>
                </a:lnTo>
                <a:lnTo>
                  <a:pt x="1303" y="71955"/>
                </a:lnTo>
                <a:lnTo>
                  <a:pt x="874" y="69134"/>
                </a:lnTo>
                <a:lnTo>
                  <a:pt x="437" y="66091"/>
                </a:lnTo>
                <a:lnTo>
                  <a:pt x="214" y="63047"/>
                </a:lnTo>
                <a:lnTo>
                  <a:pt x="0" y="60004"/>
                </a:lnTo>
                <a:lnTo>
                  <a:pt x="0" y="60004"/>
                </a:lnTo>
                <a:lnTo>
                  <a:pt x="214" y="56960"/>
                </a:lnTo>
                <a:lnTo>
                  <a:pt x="437" y="53917"/>
                </a:lnTo>
                <a:lnTo>
                  <a:pt x="874" y="50873"/>
                </a:lnTo>
                <a:lnTo>
                  <a:pt x="1303" y="48044"/>
                </a:lnTo>
                <a:lnTo>
                  <a:pt x="1954" y="45001"/>
                </a:lnTo>
                <a:lnTo>
                  <a:pt x="2829" y="42180"/>
                </a:lnTo>
                <a:lnTo>
                  <a:pt x="3695" y="39351"/>
                </a:lnTo>
                <a:lnTo>
                  <a:pt x="4783" y="36745"/>
                </a:lnTo>
                <a:lnTo>
                  <a:pt x="6087" y="34139"/>
                </a:lnTo>
                <a:lnTo>
                  <a:pt x="7390" y="31523"/>
                </a:lnTo>
                <a:lnTo>
                  <a:pt x="8693" y="28917"/>
                </a:lnTo>
                <a:lnTo>
                  <a:pt x="10433" y="26525"/>
                </a:lnTo>
                <a:lnTo>
                  <a:pt x="11959" y="24133"/>
                </a:lnTo>
                <a:lnTo>
                  <a:pt x="13691" y="21965"/>
                </a:lnTo>
                <a:lnTo>
                  <a:pt x="15654" y="19787"/>
                </a:lnTo>
                <a:lnTo>
                  <a:pt x="17609" y="17618"/>
                </a:lnTo>
                <a:lnTo>
                  <a:pt x="19778" y="15654"/>
                </a:lnTo>
                <a:lnTo>
                  <a:pt x="21956" y="13700"/>
                </a:lnTo>
                <a:lnTo>
                  <a:pt x="24124" y="11959"/>
                </a:lnTo>
                <a:lnTo>
                  <a:pt x="26516" y="10442"/>
                </a:lnTo>
                <a:lnTo>
                  <a:pt x="28908" y="8702"/>
                </a:lnTo>
                <a:lnTo>
                  <a:pt x="31523" y="7399"/>
                </a:lnTo>
                <a:lnTo>
                  <a:pt x="34130" y="6095"/>
                </a:lnTo>
                <a:lnTo>
                  <a:pt x="36736" y="4792"/>
                </a:lnTo>
                <a:lnTo>
                  <a:pt x="39342" y="3703"/>
                </a:lnTo>
                <a:lnTo>
                  <a:pt x="42171" y="2829"/>
                </a:lnTo>
                <a:lnTo>
                  <a:pt x="45001" y="1963"/>
                </a:lnTo>
                <a:lnTo>
                  <a:pt x="48044" y="1312"/>
                </a:lnTo>
                <a:lnTo>
                  <a:pt x="50865" y="874"/>
                </a:lnTo>
                <a:lnTo>
                  <a:pt x="53908" y="437"/>
                </a:lnTo>
                <a:lnTo>
                  <a:pt x="56952" y="223"/>
                </a:lnTo>
                <a:lnTo>
                  <a:pt x="59995" y="8"/>
                </a:lnTo>
                <a:lnTo>
                  <a:pt x="59995" y="8"/>
                </a:lnTo>
                <a:lnTo>
                  <a:pt x="63039" y="223"/>
                </a:lnTo>
                <a:lnTo>
                  <a:pt x="66082" y="437"/>
                </a:lnTo>
                <a:lnTo>
                  <a:pt x="69126" y="874"/>
                </a:lnTo>
                <a:lnTo>
                  <a:pt x="71955" y="1312"/>
                </a:lnTo>
                <a:lnTo>
                  <a:pt x="74998" y="1963"/>
                </a:lnTo>
                <a:lnTo>
                  <a:pt x="77819" y="2829"/>
                </a:lnTo>
                <a:lnTo>
                  <a:pt x="80648" y="3703"/>
                </a:lnTo>
                <a:lnTo>
                  <a:pt x="83254" y="4792"/>
                </a:lnTo>
                <a:lnTo>
                  <a:pt x="85860" y="6095"/>
                </a:lnTo>
                <a:lnTo>
                  <a:pt x="88476" y="7399"/>
                </a:lnTo>
                <a:lnTo>
                  <a:pt x="91082" y="8702"/>
                </a:lnTo>
                <a:lnTo>
                  <a:pt x="93474" y="10442"/>
                </a:lnTo>
                <a:lnTo>
                  <a:pt x="95866" y="11959"/>
                </a:lnTo>
                <a:lnTo>
                  <a:pt x="98034" y="13700"/>
                </a:lnTo>
                <a:lnTo>
                  <a:pt x="100212" y="15654"/>
                </a:lnTo>
                <a:lnTo>
                  <a:pt x="102381" y="17618"/>
                </a:lnTo>
                <a:lnTo>
                  <a:pt x="104336" y="19787"/>
                </a:lnTo>
                <a:lnTo>
                  <a:pt x="106299" y="21965"/>
                </a:lnTo>
                <a:lnTo>
                  <a:pt x="108040" y="24133"/>
                </a:lnTo>
                <a:lnTo>
                  <a:pt x="109557" y="26525"/>
                </a:lnTo>
                <a:lnTo>
                  <a:pt x="111297" y="28917"/>
                </a:lnTo>
                <a:lnTo>
                  <a:pt x="112600" y="31523"/>
                </a:lnTo>
                <a:lnTo>
                  <a:pt x="113904" y="34139"/>
                </a:lnTo>
                <a:lnTo>
                  <a:pt x="115207" y="36745"/>
                </a:lnTo>
                <a:lnTo>
                  <a:pt x="116296" y="39351"/>
                </a:lnTo>
                <a:lnTo>
                  <a:pt x="117161" y="42180"/>
                </a:lnTo>
                <a:lnTo>
                  <a:pt x="118036" y="45001"/>
                </a:lnTo>
                <a:lnTo>
                  <a:pt x="118687" y="48044"/>
                </a:lnTo>
                <a:lnTo>
                  <a:pt x="119125" y="50873"/>
                </a:lnTo>
                <a:lnTo>
                  <a:pt x="119553" y="53917"/>
                </a:lnTo>
                <a:lnTo>
                  <a:pt x="119776" y="56960"/>
                </a:lnTo>
                <a:lnTo>
                  <a:pt x="119991" y="60004"/>
                </a:lnTo>
                <a:lnTo>
                  <a:pt x="119991" y="60004"/>
                </a:lnTo>
                <a:lnTo>
                  <a:pt x="119776" y="63047"/>
                </a:lnTo>
                <a:lnTo>
                  <a:pt x="119553" y="66091"/>
                </a:lnTo>
                <a:lnTo>
                  <a:pt x="119125" y="69134"/>
                </a:lnTo>
                <a:lnTo>
                  <a:pt x="118687" y="71955"/>
                </a:lnTo>
                <a:lnTo>
                  <a:pt x="118036" y="74998"/>
                </a:lnTo>
                <a:lnTo>
                  <a:pt x="117161" y="77828"/>
                </a:lnTo>
                <a:lnTo>
                  <a:pt x="116296" y="80648"/>
                </a:lnTo>
                <a:lnTo>
                  <a:pt x="115207" y="83263"/>
                </a:lnTo>
                <a:lnTo>
                  <a:pt x="113904" y="85869"/>
                </a:lnTo>
                <a:lnTo>
                  <a:pt x="112600" y="88476"/>
                </a:lnTo>
                <a:lnTo>
                  <a:pt x="111297" y="91091"/>
                </a:lnTo>
                <a:lnTo>
                  <a:pt x="109557" y="93474"/>
                </a:lnTo>
                <a:lnTo>
                  <a:pt x="108040" y="95866"/>
                </a:lnTo>
                <a:lnTo>
                  <a:pt x="106299" y="98043"/>
                </a:lnTo>
                <a:lnTo>
                  <a:pt x="104336" y="100212"/>
                </a:lnTo>
                <a:lnTo>
                  <a:pt x="102381" y="102390"/>
                </a:lnTo>
                <a:lnTo>
                  <a:pt x="100212" y="104345"/>
                </a:lnTo>
                <a:lnTo>
                  <a:pt x="98034" y="106299"/>
                </a:lnTo>
                <a:lnTo>
                  <a:pt x="95866" y="108040"/>
                </a:lnTo>
                <a:lnTo>
                  <a:pt x="93474" y="109566"/>
                </a:lnTo>
                <a:lnTo>
                  <a:pt x="91082" y="111306"/>
                </a:lnTo>
                <a:lnTo>
                  <a:pt x="88476" y="112609"/>
                </a:lnTo>
                <a:lnTo>
                  <a:pt x="85860" y="113912"/>
                </a:lnTo>
                <a:lnTo>
                  <a:pt x="83254" y="115216"/>
                </a:lnTo>
                <a:lnTo>
                  <a:pt x="80648" y="116304"/>
                </a:lnTo>
                <a:lnTo>
                  <a:pt x="77819" y="117170"/>
                </a:lnTo>
                <a:lnTo>
                  <a:pt x="74998" y="118045"/>
                </a:lnTo>
                <a:lnTo>
                  <a:pt x="71955" y="118696"/>
                </a:lnTo>
                <a:lnTo>
                  <a:pt x="69126" y="119125"/>
                </a:lnTo>
                <a:lnTo>
                  <a:pt x="66082" y="119562"/>
                </a:lnTo>
                <a:lnTo>
                  <a:pt x="63039" y="119776"/>
                </a:lnTo>
                <a:lnTo>
                  <a:pt x="59995" y="119999"/>
                </a:lnTo>
                <a:lnTo>
                  <a:pt x="59995" y="119999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Shape 562"/>
          <p:cNvSpPr/>
          <p:nvPr/>
        </p:nvSpPr>
        <p:spPr>
          <a:xfrm>
            <a:off x="478820" y="540490"/>
            <a:ext cx="254400" cy="25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9995" y="119999"/>
                </a:moveTo>
                <a:lnTo>
                  <a:pt x="59995" y="119999"/>
                </a:lnTo>
                <a:lnTo>
                  <a:pt x="56952" y="119776"/>
                </a:lnTo>
                <a:lnTo>
                  <a:pt x="53908" y="119562"/>
                </a:lnTo>
                <a:lnTo>
                  <a:pt x="50865" y="119125"/>
                </a:lnTo>
                <a:lnTo>
                  <a:pt x="48044" y="118696"/>
                </a:lnTo>
                <a:lnTo>
                  <a:pt x="45001" y="118045"/>
                </a:lnTo>
                <a:lnTo>
                  <a:pt x="42171" y="117170"/>
                </a:lnTo>
                <a:lnTo>
                  <a:pt x="39342" y="116304"/>
                </a:lnTo>
                <a:lnTo>
                  <a:pt x="36736" y="115216"/>
                </a:lnTo>
                <a:lnTo>
                  <a:pt x="34130" y="113912"/>
                </a:lnTo>
                <a:lnTo>
                  <a:pt x="31523" y="112609"/>
                </a:lnTo>
                <a:lnTo>
                  <a:pt x="28908" y="111306"/>
                </a:lnTo>
                <a:lnTo>
                  <a:pt x="26516" y="109566"/>
                </a:lnTo>
                <a:lnTo>
                  <a:pt x="24124" y="108040"/>
                </a:lnTo>
                <a:lnTo>
                  <a:pt x="21956" y="106299"/>
                </a:lnTo>
                <a:lnTo>
                  <a:pt x="19778" y="104345"/>
                </a:lnTo>
                <a:lnTo>
                  <a:pt x="17609" y="102390"/>
                </a:lnTo>
                <a:lnTo>
                  <a:pt x="15654" y="100212"/>
                </a:lnTo>
                <a:lnTo>
                  <a:pt x="13691" y="98043"/>
                </a:lnTo>
                <a:lnTo>
                  <a:pt x="11959" y="95866"/>
                </a:lnTo>
                <a:lnTo>
                  <a:pt x="10433" y="93474"/>
                </a:lnTo>
                <a:lnTo>
                  <a:pt x="8693" y="91091"/>
                </a:lnTo>
                <a:lnTo>
                  <a:pt x="7390" y="88476"/>
                </a:lnTo>
                <a:lnTo>
                  <a:pt x="6087" y="85869"/>
                </a:lnTo>
                <a:lnTo>
                  <a:pt x="4783" y="83263"/>
                </a:lnTo>
                <a:lnTo>
                  <a:pt x="3695" y="80648"/>
                </a:lnTo>
                <a:lnTo>
                  <a:pt x="2829" y="77828"/>
                </a:lnTo>
                <a:lnTo>
                  <a:pt x="1954" y="74998"/>
                </a:lnTo>
                <a:lnTo>
                  <a:pt x="1303" y="71955"/>
                </a:lnTo>
                <a:lnTo>
                  <a:pt x="874" y="69134"/>
                </a:lnTo>
                <a:lnTo>
                  <a:pt x="437" y="66091"/>
                </a:lnTo>
                <a:lnTo>
                  <a:pt x="214" y="63047"/>
                </a:lnTo>
                <a:lnTo>
                  <a:pt x="0" y="60004"/>
                </a:lnTo>
                <a:lnTo>
                  <a:pt x="0" y="60004"/>
                </a:lnTo>
                <a:lnTo>
                  <a:pt x="214" y="56960"/>
                </a:lnTo>
                <a:lnTo>
                  <a:pt x="437" y="53917"/>
                </a:lnTo>
                <a:lnTo>
                  <a:pt x="874" y="50873"/>
                </a:lnTo>
                <a:lnTo>
                  <a:pt x="1303" y="48044"/>
                </a:lnTo>
                <a:lnTo>
                  <a:pt x="1954" y="45001"/>
                </a:lnTo>
                <a:lnTo>
                  <a:pt x="2829" y="42180"/>
                </a:lnTo>
                <a:lnTo>
                  <a:pt x="3695" y="39351"/>
                </a:lnTo>
                <a:lnTo>
                  <a:pt x="4783" y="36745"/>
                </a:lnTo>
                <a:lnTo>
                  <a:pt x="6087" y="34139"/>
                </a:lnTo>
                <a:lnTo>
                  <a:pt x="7390" y="31523"/>
                </a:lnTo>
                <a:lnTo>
                  <a:pt x="8693" y="28917"/>
                </a:lnTo>
                <a:lnTo>
                  <a:pt x="10433" y="26525"/>
                </a:lnTo>
                <a:lnTo>
                  <a:pt x="11959" y="24133"/>
                </a:lnTo>
                <a:lnTo>
                  <a:pt x="13691" y="21965"/>
                </a:lnTo>
                <a:lnTo>
                  <a:pt x="15654" y="19787"/>
                </a:lnTo>
                <a:lnTo>
                  <a:pt x="17609" y="17618"/>
                </a:lnTo>
                <a:lnTo>
                  <a:pt x="19778" y="15654"/>
                </a:lnTo>
                <a:lnTo>
                  <a:pt x="21956" y="13700"/>
                </a:lnTo>
                <a:lnTo>
                  <a:pt x="24124" y="11959"/>
                </a:lnTo>
                <a:lnTo>
                  <a:pt x="26516" y="10442"/>
                </a:lnTo>
                <a:lnTo>
                  <a:pt x="28908" y="8702"/>
                </a:lnTo>
                <a:lnTo>
                  <a:pt x="31523" y="7399"/>
                </a:lnTo>
                <a:lnTo>
                  <a:pt x="34130" y="6095"/>
                </a:lnTo>
                <a:lnTo>
                  <a:pt x="36736" y="4792"/>
                </a:lnTo>
                <a:lnTo>
                  <a:pt x="39342" y="3703"/>
                </a:lnTo>
                <a:lnTo>
                  <a:pt x="42171" y="2829"/>
                </a:lnTo>
                <a:lnTo>
                  <a:pt x="45001" y="1963"/>
                </a:lnTo>
                <a:lnTo>
                  <a:pt x="48044" y="1312"/>
                </a:lnTo>
                <a:lnTo>
                  <a:pt x="50865" y="874"/>
                </a:lnTo>
                <a:lnTo>
                  <a:pt x="53908" y="437"/>
                </a:lnTo>
                <a:lnTo>
                  <a:pt x="56952" y="223"/>
                </a:lnTo>
                <a:lnTo>
                  <a:pt x="59995" y="8"/>
                </a:lnTo>
                <a:lnTo>
                  <a:pt x="59995" y="8"/>
                </a:lnTo>
                <a:lnTo>
                  <a:pt x="63039" y="223"/>
                </a:lnTo>
                <a:lnTo>
                  <a:pt x="66082" y="437"/>
                </a:lnTo>
                <a:lnTo>
                  <a:pt x="69126" y="874"/>
                </a:lnTo>
                <a:lnTo>
                  <a:pt x="71955" y="1312"/>
                </a:lnTo>
                <a:lnTo>
                  <a:pt x="74998" y="1963"/>
                </a:lnTo>
                <a:lnTo>
                  <a:pt x="77819" y="2829"/>
                </a:lnTo>
                <a:lnTo>
                  <a:pt x="80648" y="3703"/>
                </a:lnTo>
                <a:lnTo>
                  <a:pt x="83254" y="4792"/>
                </a:lnTo>
                <a:lnTo>
                  <a:pt x="85860" y="6095"/>
                </a:lnTo>
                <a:lnTo>
                  <a:pt x="88476" y="7399"/>
                </a:lnTo>
                <a:lnTo>
                  <a:pt x="91082" y="8702"/>
                </a:lnTo>
                <a:lnTo>
                  <a:pt x="93474" y="10442"/>
                </a:lnTo>
                <a:lnTo>
                  <a:pt x="95866" y="11959"/>
                </a:lnTo>
                <a:lnTo>
                  <a:pt x="98034" y="13700"/>
                </a:lnTo>
                <a:lnTo>
                  <a:pt x="100212" y="15654"/>
                </a:lnTo>
                <a:lnTo>
                  <a:pt x="102381" y="17618"/>
                </a:lnTo>
                <a:lnTo>
                  <a:pt x="104336" y="19787"/>
                </a:lnTo>
                <a:lnTo>
                  <a:pt x="106299" y="21965"/>
                </a:lnTo>
                <a:lnTo>
                  <a:pt x="108040" y="24133"/>
                </a:lnTo>
                <a:lnTo>
                  <a:pt x="109557" y="26525"/>
                </a:lnTo>
                <a:lnTo>
                  <a:pt x="111297" y="28917"/>
                </a:lnTo>
                <a:lnTo>
                  <a:pt x="112600" y="31523"/>
                </a:lnTo>
                <a:lnTo>
                  <a:pt x="113904" y="34139"/>
                </a:lnTo>
                <a:lnTo>
                  <a:pt x="115207" y="36745"/>
                </a:lnTo>
                <a:lnTo>
                  <a:pt x="116296" y="39351"/>
                </a:lnTo>
                <a:lnTo>
                  <a:pt x="117161" y="42180"/>
                </a:lnTo>
                <a:lnTo>
                  <a:pt x="118036" y="45001"/>
                </a:lnTo>
                <a:lnTo>
                  <a:pt x="118687" y="48044"/>
                </a:lnTo>
                <a:lnTo>
                  <a:pt x="119125" y="50873"/>
                </a:lnTo>
                <a:lnTo>
                  <a:pt x="119553" y="53917"/>
                </a:lnTo>
                <a:lnTo>
                  <a:pt x="119776" y="56960"/>
                </a:lnTo>
                <a:lnTo>
                  <a:pt x="119991" y="60004"/>
                </a:lnTo>
                <a:lnTo>
                  <a:pt x="119991" y="60004"/>
                </a:lnTo>
                <a:lnTo>
                  <a:pt x="119776" y="63047"/>
                </a:lnTo>
                <a:lnTo>
                  <a:pt x="119553" y="66091"/>
                </a:lnTo>
                <a:lnTo>
                  <a:pt x="119125" y="69134"/>
                </a:lnTo>
                <a:lnTo>
                  <a:pt x="118687" y="71955"/>
                </a:lnTo>
                <a:lnTo>
                  <a:pt x="118036" y="74998"/>
                </a:lnTo>
                <a:lnTo>
                  <a:pt x="117161" y="77828"/>
                </a:lnTo>
                <a:lnTo>
                  <a:pt x="116296" y="80648"/>
                </a:lnTo>
                <a:lnTo>
                  <a:pt x="115207" y="83263"/>
                </a:lnTo>
                <a:lnTo>
                  <a:pt x="113904" y="85869"/>
                </a:lnTo>
                <a:lnTo>
                  <a:pt x="112600" y="88476"/>
                </a:lnTo>
                <a:lnTo>
                  <a:pt x="111297" y="91091"/>
                </a:lnTo>
                <a:lnTo>
                  <a:pt x="109557" y="93474"/>
                </a:lnTo>
                <a:lnTo>
                  <a:pt x="108040" y="95866"/>
                </a:lnTo>
                <a:lnTo>
                  <a:pt x="106299" y="98043"/>
                </a:lnTo>
                <a:lnTo>
                  <a:pt x="104336" y="100212"/>
                </a:lnTo>
                <a:lnTo>
                  <a:pt x="102381" y="102390"/>
                </a:lnTo>
                <a:lnTo>
                  <a:pt x="100212" y="104345"/>
                </a:lnTo>
                <a:lnTo>
                  <a:pt x="98034" y="106299"/>
                </a:lnTo>
                <a:lnTo>
                  <a:pt x="95866" y="108040"/>
                </a:lnTo>
                <a:lnTo>
                  <a:pt x="93474" y="109566"/>
                </a:lnTo>
                <a:lnTo>
                  <a:pt x="91082" y="111306"/>
                </a:lnTo>
                <a:lnTo>
                  <a:pt x="88476" y="112609"/>
                </a:lnTo>
                <a:lnTo>
                  <a:pt x="85860" y="113912"/>
                </a:lnTo>
                <a:lnTo>
                  <a:pt x="83254" y="115216"/>
                </a:lnTo>
                <a:lnTo>
                  <a:pt x="80648" y="116304"/>
                </a:lnTo>
                <a:lnTo>
                  <a:pt x="77819" y="117170"/>
                </a:lnTo>
                <a:lnTo>
                  <a:pt x="74998" y="118045"/>
                </a:lnTo>
                <a:lnTo>
                  <a:pt x="71955" y="118696"/>
                </a:lnTo>
                <a:lnTo>
                  <a:pt x="69126" y="119125"/>
                </a:lnTo>
                <a:lnTo>
                  <a:pt x="66082" y="119562"/>
                </a:lnTo>
                <a:lnTo>
                  <a:pt x="63039" y="119776"/>
                </a:lnTo>
                <a:lnTo>
                  <a:pt x="59995" y="119999"/>
                </a:lnTo>
                <a:lnTo>
                  <a:pt x="59995" y="119999"/>
                </a:lnTo>
                <a:close/>
              </a:path>
            </a:pathLst>
          </a:custGeom>
          <a:noFill/>
          <a:ln w="285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224420" y="648465"/>
            <a:ext cx="254400" cy="25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9995" y="119999"/>
                </a:moveTo>
                <a:lnTo>
                  <a:pt x="59995" y="119999"/>
                </a:lnTo>
                <a:lnTo>
                  <a:pt x="56952" y="119776"/>
                </a:lnTo>
                <a:lnTo>
                  <a:pt x="53908" y="119562"/>
                </a:lnTo>
                <a:lnTo>
                  <a:pt x="50865" y="119125"/>
                </a:lnTo>
                <a:lnTo>
                  <a:pt x="48044" y="118696"/>
                </a:lnTo>
                <a:lnTo>
                  <a:pt x="45001" y="118045"/>
                </a:lnTo>
                <a:lnTo>
                  <a:pt x="42171" y="117170"/>
                </a:lnTo>
                <a:lnTo>
                  <a:pt x="39342" y="116304"/>
                </a:lnTo>
                <a:lnTo>
                  <a:pt x="36736" y="115216"/>
                </a:lnTo>
                <a:lnTo>
                  <a:pt x="34130" y="113912"/>
                </a:lnTo>
                <a:lnTo>
                  <a:pt x="31523" y="112609"/>
                </a:lnTo>
                <a:lnTo>
                  <a:pt x="28908" y="111306"/>
                </a:lnTo>
                <a:lnTo>
                  <a:pt x="26516" y="109566"/>
                </a:lnTo>
                <a:lnTo>
                  <a:pt x="24124" y="108040"/>
                </a:lnTo>
                <a:lnTo>
                  <a:pt x="21956" y="106299"/>
                </a:lnTo>
                <a:lnTo>
                  <a:pt x="19778" y="104345"/>
                </a:lnTo>
                <a:lnTo>
                  <a:pt x="17609" y="102390"/>
                </a:lnTo>
                <a:lnTo>
                  <a:pt x="15654" y="100212"/>
                </a:lnTo>
                <a:lnTo>
                  <a:pt x="13691" y="98043"/>
                </a:lnTo>
                <a:lnTo>
                  <a:pt x="11959" y="95866"/>
                </a:lnTo>
                <a:lnTo>
                  <a:pt x="10433" y="93474"/>
                </a:lnTo>
                <a:lnTo>
                  <a:pt x="8693" y="91091"/>
                </a:lnTo>
                <a:lnTo>
                  <a:pt x="7390" y="88476"/>
                </a:lnTo>
                <a:lnTo>
                  <a:pt x="6087" y="85869"/>
                </a:lnTo>
                <a:lnTo>
                  <a:pt x="4783" y="83263"/>
                </a:lnTo>
                <a:lnTo>
                  <a:pt x="3695" y="80648"/>
                </a:lnTo>
                <a:lnTo>
                  <a:pt x="2829" y="77828"/>
                </a:lnTo>
                <a:lnTo>
                  <a:pt x="1954" y="74998"/>
                </a:lnTo>
                <a:lnTo>
                  <a:pt x="1303" y="71955"/>
                </a:lnTo>
                <a:lnTo>
                  <a:pt x="874" y="69134"/>
                </a:lnTo>
                <a:lnTo>
                  <a:pt x="437" y="66091"/>
                </a:lnTo>
                <a:lnTo>
                  <a:pt x="214" y="63047"/>
                </a:lnTo>
                <a:lnTo>
                  <a:pt x="0" y="60004"/>
                </a:lnTo>
                <a:lnTo>
                  <a:pt x="0" y="60004"/>
                </a:lnTo>
                <a:lnTo>
                  <a:pt x="214" y="56960"/>
                </a:lnTo>
                <a:lnTo>
                  <a:pt x="437" y="53917"/>
                </a:lnTo>
                <a:lnTo>
                  <a:pt x="874" y="50873"/>
                </a:lnTo>
                <a:lnTo>
                  <a:pt x="1303" y="48044"/>
                </a:lnTo>
                <a:lnTo>
                  <a:pt x="1954" y="45001"/>
                </a:lnTo>
                <a:lnTo>
                  <a:pt x="2829" y="42180"/>
                </a:lnTo>
                <a:lnTo>
                  <a:pt x="3695" y="39351"/>
                </a:lnTo>
                <a:lnTo>
                  <a:pt x="4783" y="36745"/>
                </a:lnTo>
                <a:lnTo>
                  <a:pt x="6087" y="34139"/>
                </a:lnTo>
                <a:lnTo>
                  <a:pt x="7390" y="31523"/>
                </a:lnTo>
                <a:lnTo>
                  <a:pt x="8693" y="28917"/>
                </a:lnTo>
                <a:lnTo>
                  <a:pt x="10433" y="26525"/>
                </a:lnTo>
                <a:lnTo>
                  <a:pt x="11959" y="24133"/>
                </a:lnTo>
                <a:lnTo>
                  <a:pt x="13691" y="21965"/>
                </a:lnTo>
                <a:lnTo>
                  <a:pt x="15654" y="19787"/>
                </a:lnTo>
                <a:lnTo>
                  <a:pt x="17609" y="17618"/>
                </a:lnTo>
                <a:lnTo>
                  <a:pt x="19778" y="15654"/>
                </a:lnTo>
                <a:lnTo>
                  <a:pt x="21956" y="13700"/>
                </a:lnTo>
                <a:lnTo>
                  <a:pt x="24124" y="11959"/>
                </a:lnTo>
                <a:lnTo>
                  <a:pt x="26516" y="10442"/>
                </a:lnTo>
                <a:lnTo>
                  <a:pt x="28908" y="8702"/>
                </a:lnTo>
                <a:lnTo>
                  <a:pt x="31523" y="7399"/>
                </a:lnTo>
                <a:lnTo>
                  <a:pt x="34130" y="6095"/>
                </a:lnTo>
                <a:lnTo>
                  <a:pt x="36736" y="4792"/>
                </a:lnTo>
                <a:lnTo>
                  <a:pt x="39342" y="3703"/>
                </a:lnTo>
                <a:lnTo>
                  <a:pt x="42171" y="2829"/>
                </a:lnTo>
                <a:lnTo>
                  <a:pt x="45001" y="1963"/>
                </a:lnTo>
                <a:lnTo>
                  <a:pt x="48044" y="1312"/>
                </a:lnTo>
                <a:lnTo>
                  <a:pt x="50865" y="874"/>
                </a:lnTo>
                <a:lnTo>
                  <a:pt x="53908" y="437"/>
                </a:lnTo>
                <a:lnTo>
                  <a:pt x="56952" y="223"/>
                </a:lnTo>
                <a:lnTo>
                  <a:pt x="59995" y="8"/>
                </a:lnTo>
                <a:lnTo>
                  <a:pt x="59995" y="8"/>
                </a:lnTo>
                <a:lnTo>
                  <a:pt x="63039" y="223"/>
                </a:lnTo>
                <a:lnTo>
                  <a:pt x="66082" y="437"/>
                </a:lnTo>
                <a:lnTo>
                  <a:pt x="69126" y="874"/>
                </a:lnTo>
                <a:lnTo>
                  <a:pt x="71955" y="1312"/>
                </a:lnTo>
                <a:lnTo>
                  <a:pt x="74998" y="1963"/>
                </a:lnTo>
                <a:lnTo>
                  <a:pt x="77819" y="2829"/>
                </a:lnTo>
                <a:lnTo>
                  <a:pt x="80648" y="3703"/>
                </a:lnTo>
                <a:lnTo>
                  <a:pt x="83254" y="4792"/>
                </a:lnTo>
                <a:lnTo>
                  <a:pt x="85860" y="6095"/>
                </a:lnTo>
                <a:lnTo>
                  <a:pt x="88476" y="7399"/>
                </a:lnTo>
                <a:lnTo>
                  <a:pt x="91082" y="8702"/>
                </a:lnTo>
                <a:lnTo>
                  <a:pt x="93474" y="10442"/>
                </a:lnTo>
                <a:lnTo>
                  <a:pt x="95866" y="11959"/>
                </a:lnTo>
                <a:lnTo>
                  <a:pt x="98034" y="13700"/>
                </a:lnTo>
                <a:lnTo>
                  <a:pt x="100212" y="15654"/>
                </a:lnTo>
                <a:lnTo>
                  <a:pt x="102381" y="17618"/>
                </a:lnTo>
                <a:lnTo>
                  <a:pt x="104336" y="19787"/>
                </a:lnTo>
                <a:lnTo>
                  <a:pt x="106299" y="21965"/>
                </a:lnTo>
                <a:lnTo>
                  <a:pt x="108040" y="24133"/>
                </a:lnTo>
                <a:lnTo>
                  <a:pt x="109557" y="26525"/>
                </a:lnTo>
                <a:lnTo>
                  <a:pt x="111297" y="28917"/>
                </a:lnTo>
                <a:lnTo>
                  <a:pt x="112600" y="31523"/>
                </a:lnTo>
                <a:lnTo>
                  <a:pt x="113904" y="34139"/>
                </a:lnTo>
                <a:lnTo>
                  <a:pt x="115207" y="36745"/>
                </a:lnTo>
                <a:lnTo>
                  <a:pt x="116296" y="39351"/>
                </a:lnTo>
                <a:lnTo>
                  <a:pt x="117161" y="42180"/>
                </a:lnTo>
                <a:lnTo>
                  <a:pt x="118036" y="45001"/>
                </a:lnTo>
                <a:lnTo>
                  <a:pt x="118687" y="48044"/>
                </a:lnTo>
                <a:lnTo>
                  <a:pt x="119125" y="50873"/>
                </a:lnTo>
                <a:lnTo>
                  <a:pt x="119553" y="53917"/>
                </a:lnTo>
                <a:lnTo>
                  <a:pt x="119776" y="56960"/>
                </a:lnTo>
                <a:lnTo>
                  <a:pt x="119991" y="60004"/>
                </a:lnTo>
                <a:lnTo>
                  <a:pt x="119991" y="60004"/>
                </a:lnTo>
                <a:lnTo>
                  <a:pt x="119776" y="63047"/>
                </a:lnTo>
                <a:lnTo>
                  <a:pt x="119553" y="66091"/>
                </a:lnTo>
                <a:lnTo>
                  <a:pt x="119125" y="69134"/>
                </a:lnTo>
                <a:lnTo>
                  <a:pt x="118687" y="71955"/>
                </a:lnTo>
                <a:lnTo>
                  <a:pt x="118036" y="74998"/>
                </a:lnTo>
                <a:lnTo>
                  <a:pt x="117161" y="77828"/>
                </a:lnTo>
                <a:lnTo>
                  <a:pt x="116296" y="80648"/>
                </a:lnTo>
                <a:lnTo>
                  <a:pt x="115207" y="83263"/>
                </a:lnTo>
                <a:lnTo>
                  <a:pt x="113904" y="85869"/>
                </a:lnTo>
                <a:lnTo>
                  <a:pt x="112600" y="88476"/>
                </a:lnTo>
                <a:lnTo>
                  <a:pt x="111297" y="91091"/>
                </a:lnTo>
                <a:lnTo>
                  <a:pt x="109557" y="93474"/>
                </a:lnTo>
                <a:lnTo>
                  <a:pt x="108040" y="95866"/>
                </a:lnTo>
                <a:lnTo>
                  <a:pt x="106299" y="98043"/>
                </a:lnTo>
                <a:lnTo>
                  <a:pt x="104336" y="100212"/>
                </a:lnTo>
                <a:lnTo>
                  <a:pt x="102381" y="102390"/>
                </a:lnTo>
                <a:lnTo>
                  <a:pt x="100212" y="104345"/>
                </a:lnTo>
                <a:lnTo>
                  <a:pt x="98034" y="106299"/>
                </a:lnTo>
                <a:lnTo>
                  <a:pt x="95866" y="108040"/>
                </a:lnTo>
                <a:lnTo>
                  <a:pt x="93474" y="109566"/>
                </a:lnTo>
                <a:lnTo>
                  <a:pt x="91082" y="111306"/>
                </a:lnTo>
                <a:lnTo>
                  <a:pt x="88476" y="112609"/>
                </a:lnTo>
                <a:lnTo>
                  <a:pt x="85860" y="113912"/>
                </a:lnTo>
                <a:lnTo>
                  <a:pt x="83254" y="115216"/>
                </a:lnTo>
                <a:lnTo>
                  <a:pt x="80648" y="116304"/>
                </a:lnTo>
                <a:lnTo>
                  <a:pt x="77819" y="117170"/>
                </a:lnTo>
                <a:lnTo>
                  <a:pt x="74998" y="118045"/>
                </a:lnTo>
                <a:lnTo>
                  <a:pt x="71955" y="118696"/>
                </a:lnTo>
                <a:lnTo>
                  <a:pt x="69126" y="119125"/>
                </a:lnTo>
                <a:lnTo>
                  <a:pt x="66082" y="119562"/>
                </a:lnTo>
                <a:lnTo>
                  <a:pt x="63039" y="119776"/>
                </a:lnTo>
                <a:lnTo>
                  <a:pt x="59995" y="119999"/>
                </a:lnTo>
                <a:lnTo>
                  <a:pt x="59995" y="119999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Shape 564" descr="GChow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825" y="1768375"/>
            <a:ext cx="26765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Shape 565" descr="GCn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075" y="2835175"/>
            <a:ext cx="3238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Shape 566"/>
          <p:cNvSpPr txBox="1"/>
          <p:nvPr/>
        </p:nvSpPr>
        <p:spPr>
          <a:xfrm>
            <a:off x="4754800" y="2697900"/>
            <a:ext cx="3782100" cy="52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How?</a:t>
            </a:r>
          </a:p>
          <a:p>
            <a:pPr marL="0" marR="139700" lvl="0" indent="-69850" rtl="0">
              <a:lnSpc>
                <a:spcPct val="102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By creating affordable and immersive therapeutic technology.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Shape 57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GOLDEN CIRCLE </a:t>
            </a:r>
          </a:p>
        </p:txBody>
      </p:sp>
      <p:sp>
        <p:nvSpPr>
          <p:cNvPr id="572" name="Shape 572"/>
          <p:cNvSpPr txBox="1">
            <a:spLocks noGrp="1"/>
          </p:cNvSpPr>
          <p:nvPr>
            <p:ph type="sldNum" idx="12"/>
          </p:nvPr>
        </p:nvSpPr>
        <p:spPr>
          <a:xfrm>
            <a:off x="7423300" y="4636500"/>
            <a:ext cx="16821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17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4754800" y="1935900"/>
            <a:ext cx="3044100" cy="52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Why?</a:t>
            </a: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 want to empower the (lazy) active individual.</a:t>
            </a:r>
          </a:p>
        </p:txBody>
      </p:sp>
      <p:sp>
        <p:nvSpPr>
          <p:cNvPr id="574" name="Shape 574"/>
          <p:cNvSpPr/>
          <p:nvPr/>
        </p:nvSpPr>
        <p:spPr>
          <a:xfrm>
            <a:off x="410395" y="648415"/>
            <a:ext cx="254400" cy="25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9995" y="119999"/>
                </a:moveTo>
                <a:lnTo>
                  <a:pt x="59995" y="119999"/>
                </a:lnTo>
                <a:lnTo>
                  <a:pt x="56952" y="119776"/>
                </a:lnTo>
                <a:lnTo>
                  <a:pt x="53908" y="119562"/>
                </a:lnTo>
                <a:lnTo>
                  <a:pt x="50865" y="119125"/>
                </a:lnTo>
                <a:lnTo>
                  <a:pt x="48044" y="118696"/>
                </a:lnTo>
                <a:lnTo>
                  <a:pt x="45001" y="118045"/>
                </a:lnTo>
                <a:lnTo>
                  <a:pt x="42171" y="117170"/>
                </a:lnTo>
                <a:lnTo>
                  <a:pt x="39342" y="116304"/>
                </a:lnTo>
                <a:lnTo>
                  <a:pt x="36736" y="115216"/>
                </a:lnTo>
                <a:lnTo>
                  <a:pt x="34130" y="113912"/>
                </a:lnTo>
                <a:lnTo>
                  <a:pt x="31523" y="112609"/>
                </a:lnTo>
                <a:lnTo>
                  <a:pt x="28908" y="111306"/>
                </a:lnTo>
                <a:lnTo>
                  <a:pt x="26516" y="109566"/>
                </a:lnTo>
                <a:lnTo>
                  <a:pt x="24124" y="108040"/>
                </a:lnTo>
                <a:lnTo>
                  <a:pt x="21956" y="106299"/>
                </a:lnTo>
                <a:lnTo>
                  <a:pt x="19778" y="104345"/>
                </a:lnTo>
                <a:lnTo>
                  <a:pt x="17609" y="102390"/>
                </a:lnTo>
                <a:lnTo>
                  <a:pt x="15654" y="100212"/>
                </a:lnTo>
                <a:lnTo>
                  <a:pt x="13691" y="98043"/>
                </a:lnTo>
                <a:lnTo>
                  <a:pt x="11959" y="95866"/>
                </a:lnTo>
                <a:lnTo>
                  <a:pt x="10433" y="93474"/>
                </a:lnTo>
                <a:lnTo>
                  <a:pt x="8693" y="91091"/>
                </a:lnTo>
                <a:lnTo>
                  <a:pt x="7390" y="88476"/>
                </a:lnTo>
                <a:lnTo>
                  <a:pt x="6087" y="85869"/>
                </a:lnTo>
                <a:lnTo>
                  <a:pt x="4783" y="83263"/>
                </a:lnTo>
                <a:lnTo>
                  <a:pt x="3695" y="80648"/>
                </a:lnTo>
                <a:lnTo>
                  <a:pt x="2829" y="77828"/>
                </a:lnTo>
                <a:lnTo>
                  <a:pt x="1954" y="74998"/>
                </a:lnTo>
                <a:lnTo>
                  <a:pt x="1303" y="71955"/>
                </a:lnTo>
                <a:lnTo>
                  <a:pt x="874" y="69134"/>
                </a:lnTo>
                <a:lnTo>
                  <a:pt x="437" y="66091"/>
                </a:lnTo>
                <a:lnTo>
                  <a:pt x="214" y="63047"/>
                </a:lnTo>
                <a:lnTo>
                  <a:pt x="0" y="60004"/>
                </a:lnTo>
                <a:lnTo>
                  <a:pt x="0" y="60004"/>
                </a:lnTo>
                <a:lnTo>
                  <a:pt x="214" y="56960"/>
                </a:lnTo>
                <a:lnTo>
                  <a:pt x="437" y="53917"/>
                </a:lnTo>
                <a:lnTo>
                  <a:pt x="874" y="50873"/>
                </a:lnTo>
                <a:lnTo>
                  <a:pt x="1303" y="48044"/>
                </a:lnTo>
                <a:lnTo>
                  <a:pt x="1954" y="45001"/>
                </a:lnTo>
                <a:lnTo>
                  <a:pt x="2829" y="42180"/>
                </a:lnTo>
                <a:lnTo>
                  <a:pt x="3695" y="39351"/>
                </a:lnTo>
                <a:lnTo>
                  <a:pt x="4783" y="36745"/>
                </a:lnTo>
                <a:lnTo>
                  <a:pt x="6087" y="34139"/>
                </a:lnTo>
                <a:lnTo>
                  <a:pt x="7390" y="31523"/>
                </a:lnTo>
                <a:lnTo>
                  <a:pt x="8693" y="28917"/>
                </a:lnTo>
                <a:lnTo>
                  <a:pt x="10433" y="26525"/>
                </a:lnTo>
                <a:lnTo>
                  <a:pt x="11959" y="24133"/>
                </a:lnTo>
                <a:lnTo>
                  <a:pt x="13691" y="21965"/>
                </a:lnTo>
                <a:lnTo>
                  <a:pt x="15654" y="19787"/>
                </a:lnTo>
                <a:lnTo>
                  <a:pt x="17609" y="17618"/>
                </a:lnTo>
                <a:lnTo>
                  <a:pt x="19778" y="15654"/>
                </a:lnTo>
                <a:lnTo>
                  <a:pt x="21956" y="13700"/>
                </a:lnTo>
                <a:lnTo>
                  <a:pt x="24124" y="11959"/>
                </a:lnTo>
                <a:lnTo>
                  <a:pt x="26516" y="10442"/>
                </a:lnTo>
                <a:lnTo>
                  <a:pt x="28908" y="8702"/>
                </a:lnTo>
                <a:lnTo>
                  <a:pt x="31523" y="7399"/>
                </a:lnTo>
                <a:lnTo>
                  <a:pt x="34130" y="6095"/>
                </a:lnTo>
                <a:lnTo>
                  <a:pt x="36736" y="4792"/>
                </a:lnTo>
                <a:lnTo>
                  <a:pt x="39342" y="3703"/>
                </a:lnTo>
                <a:lnTo>
                  <a:pt x="42171" y="2829"/>
                </a:lnTo>
                <a:lnTo>
                  <a:pt x="45001" y="1963"/>
                </a:lnTo>
                <a:lnTo>
                  <a:pt x="48044" y="1312"/>
                </a:lnTo>
                <a:lnTo>
                  <a:pt x="50865" y="874"/>
                </a:lnTo>
                <a:lnTo>
                  <a:pt x="53908" y="437"/>
                </a:lnTo>
                <a:lnTo>
                  <a:pt x="56952" y="223"/>
                </a:lnTo>
                <a:lnTo>
                  <a:pt x="59995" y="8"/>
                </a:lnTo>
                <a:lnTo>
                  <a:pt x="59995" y="8"/>
                </a:lnTo>
                <a:lnTo>
                  <a:pt x="63039" y="223"/>
                </a:lnTo>
                <a:lnTo>
                  <a:pt x="66082" y="437"/>
                </a:lnTo>
                <a:lnTo>
                  <a:pt x="69126" y="874"/>
                </a:lnTo>
                <a:lnTo>
                  <a:pt x="71955" y="1312"/>
                </a:lnTo>
                <a:lnTo>
                  <a:pt x="74998" y="1963"/>
                </a:lnTo>
                <a:lnTo>
                  <a:pt x="77819" y="2829"/>
                </a:lnTo>
                <a:lnTo>
                  <a:pt x="80648" y="3703"/>
                </a:lnTo>
                <a:lnTo>
                  <a:pt x="83254" y="4792"/>
                </a:lnTo>
                <a:lnTo>
                  <a:pt x="85860" y="6095"/>
                </a:lnTo>
                <a:lnTo>
                  <a:pt x="88476" y="7399"/>
                </a:lnTo>
                <a:lnTo>
                  <a:pt x="91082" y="8702"/>
                </a:lnTo>
                <a:lnTo>
                  <a:pt x="93474" y="10442"/>
                </a:lnTo>
                <a:lnTo>
                  <a:pt x="95866" y="11959"/>
                </a:lnTo>
                <a:lnTo>
                  <a:pt x="98034" y="13700"/>
                </a:lnTo>
                <a:lnTo>
                  <a:pt x="100212" y="15654"/>
                </a:lnTo>
                <a:lnTo>
                  <a:pt x="102381" y="17618"/>
                </a:lnTo>
                <a:lnTo>
                  <a:pt x="104336" y="19787"/>
                </a:lnTo>
                <a:lnTo>
                  <a:pt x="106299" y="21965"/>
                </a:lnTo>
                <a:lnTo>
                  <a:pt x="108040" y="24133"/>
                </a:lnTo>
                <a:lnTo>
                  <a:pt x="109557" y="26525"/>
                </a:lnTo>
                <a:lnTo>
                  <a:pt x="111297" y="28917"/>
                </a:lnTo>
                <a:lnTo>
                  <a:pt x="112600" y="31523"/>
                </a:lnTo>
                <a:lnTo>
                  <a:pt x="113904" y="34139"/>
                </a:lnTo>
                <a:lnTo>
                  <a:pt x="115207" y="36745"/>
                </a:lnTo>
                <a:lnTo>
                  <a:pt x="116296" y="39351"/>
                </a:lnTo>
                <a:lnTo>
                  <a:pt x="117161" y="42180"/>
                </a:lnTo>
                <a:lnTo>
                  <a:pt x="118036" y="45001"/>
                </a:lnTo>
                <a:lnTo>
                  <a:pt x="118687" y="48044"/>
                </a:lnTo>
                <a:lnTo>
                  <a:pt x="119125" y="50873"/>
                </a:lnTo>
                <a:lnTo>
                  <a:pt x="119553" y="53917"/>
                </a:lnTo>
                <a:lnTo>
                  <a:pt x="119776" y="56960"/>
                </a:lnTo>
                <a:lnTo>
                  <a:pt x="119991" y="60004"/>
                </a:lnTo>
                <a:lnTo>
                  <a:pt x="119991" y="60004"/>
                </a:lnTo>
                <a:lnTo>
                  <a:pt x="119776" y="63047"/>
                </a:lnTo>
                <a:lnTo>
                  <a:pt x="119553" y="66091"/>
                </a:lnTo>
                <a:lnTo>
                  <a:pt x="119125" y="69134"/>
                </a:lnTo>
                <a:lnTo>
                  <a:pt x="118687" y="71955"/>
                </a:lnTo>
                <a:lnTo>
                  <a:pt x="118036" y="74998"/>
                </a:lnTo>
                <a:lnTo>
                  <a:pt x="117161" y="77828"/>
                </a:lnTo>
                <a:lnTo>
                  <a:pt x="116296" y="80648"/>
                </a:lnTo>
                <a:lnTo>
                  <a:pt x="115207" y="83263"/>
                </a:lnTo>
                <a:lnTo>
                  <a:pt x="113904" y="85869"/>
                </a:lnTo>
                <a:lnTo>
                  <a:pt x="112600" y="88476"/>
                </a:lnTo>
                <a:lnTo>
                  <a:pt x="111297" y="91091"/>
                </a:lnTo>
                <a:lnTo>
                  <a:pt x="109557" y="93474"/>
                </a:lnTo>
                <a:lnTo>
                  <a:pt x="108040" y="95866"/>
                </a:lnTo>
                <a:lnTo>
                  <a:pt x="106299" y="98043"/>
                </a:lnTo>
                <a:lnTo>
                  <a:pt x="104336" y="100212"/>
                </a:lnTo>
                <a:lnTo>
                  <a:pt x="102381" y="102390"/>
                </a:lnTo>
                <a:lnTo>
                  <a:pt x="100212" y="104345"/>
                </a:lnTo>
                <a:lnTo>
                  <a:pt x="98034" y="106299"/>
                </a:lnTo>
                <a:lnTo>
                  <a:pt x="95866" y="108040"/>
                </a:lnTo>
                <a:lnTo>
                  <a:pt x="93474" y="109566"/>
                </a:lnTo>
                <a:lnTo>
                  <a:pt x="91082" y="111306"/>
                </a:lnTo>
                <a:lnTo>
                  <a:pt x="88476" y="112609"/>
                </a:lnTo>
                <a:lnTo>
                  <a:pt x="85860" y="113912"/>
                </a:lnTo>
                <a:lnTo>
                  <a:pt x="83254" y="115216"/>
                </a:lnTo>
                <a:lnTo>
                  <a:pt x="80648" y="116304"/>
                </a:lnTo>
                <a:lnTo>
                  <a:pt x="77819" y="117170"/>
                </a:lnTo>
                <a:lnTo>
                  <a:pt x="74998" y="118045"/>
                </a:lnTo>
                <a:lnTo>
                  <a:pt x="71955" y="118696"/>
                </a:lnTo>
                <a:lnTo>
                  <a:pt x="69126" y="119125"/>
                </a:lnTo>
                <a:lnTo>
                  <a:pt x="66082" y="119562"/>
                </a:lnTo>
                <a:lnTo>
                  <a:pt x="63039" y="119776"/>
                </a:lnTo>
                <a:lnTo>
                  <a:pt x="59995" y="119999"/>
                </a:lnTo>
                <a:lnTo>
                  <a:pt x="59995" y="119999"/>
                </a:lnTo>
                <a:close/>
              </a:path>
            </a:pathLst>
          </a:custGeom>
          <a:noFill/>
          <a:ln w="19050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478820" y="540490"/>
            <a:ext cx="254400" cy="25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9995" y="119999"/>
                </a:moveTo>
                <a:lnTo>
                  <a:pt x="59995" y="119999"/>
                </a:lnTo>
                <a:lnTo>
                  <a:pt x="56952" y="119776"/>
                </a:lnTo>
                <a:lnTo>
                  <a:pt x="53908" y="119562"/>
                </a:lnTo>
                <a:lnTo>
                  <a:pt x="50865" y="119125"/>
                </a:lnTo>
                <a:lnTo>
                  <a:pt x="48044" y="118696"/>
                </a:lnTo>
                <a:lnTo>
                  <a:pt x="45001" y="118045"/>
                </a:lnTo>
                <a:lnTo>
                  <a:pt x="42171" y="117170"/>
                </a:lnTo>
                <a:lnTo>
                  <a:pt x="39342" y="116304"/>
                </a:lnTo>
                <a:lnTo>
                  <a:pt x="36736" y="115216"/>
                </a:lnTo>
                <a:lnTo>
                  <a:pt x="34130" y="113912"/>
                </a:lnTo>
                <a:lnTo>
                  <a:pt x="31523" y="112609"/>
                </a:lnTo>
                <a:lnTo>
                  <a:pt x="28908" y="111306"/>
                </a:lnTo>
                <a:lnTo>
                  <a:pt x="26516" y="109566"/>
                </a:lnTo>
                <a:lnTo>
                  <a:pt x="24124" y="108040"/>
                </a:lnTo>
                <a:lnTo>
                  <a:pt x="21956" y="106299"/>
                </a:lnTo>
                <a:lnTo>
                  <a:pt x="19778" y="104345"/>
                </a:lnTo>
                <a:lnTo>
                  <a:pt x="17609" y="102390"/>
                </a:lnTo>
                <a:lnTo>
                  <a:pt x="15654" y="100212"/>
                </a:lnTo>
                <a:lnTo>
                  <a:pt x="13691" y="98043"/>
                </a:lnTo>
                <a:lnTo>
                  <a:pt x="11959" y="95866"/>
                </a:lnTo>
                <a:lnTo>
                  <a:pt x="10433" y="93474"/>
                </a:lnTo>
                <a:lnTo>
                  <a:pt x="8693" y="91091"/>
                </a:lnTo>
                <a:lnTo>
                  <a:pt x="7390" y="88476"/>
                </a:lnTo>
                <a:lnTo>
                  <a:pt x="6087" y="85869"/>
                </a:lnTo>
                <a:lnTo>
                  <a:pt x="4783" y="83263"/>
                </a:lnTo>
                <a:lnTo>
                  <a:pt x="3695" y="80648"/>
                </a:lnTo>
                <a:lnTo>
                  <a:pt x="2829" y="77828"/>
                </a:lnTo>
                <a:lnTo>
                  <a:pt x="1954" y="74998"/>
                </a:lnTo>
                <a:lnTo>
                  <a:pt x="1303" y="71955"/>
                </a:lnTo>
                <a:lnTo>
                  <a:pt x="874" y="69134"/>
                </a:lnTo>
                <a:lnTo>
                  <a:pt x="437" y="66091"/>
                </a:lnTo>
                <a:lnTo>
                  <a:pt x="214" y="63047"/>
                </a:lnTo>
                <a:lnTo>
                  <a:pt x="0" y="60004"/>
                </a:lnTo>
                <a:lnTo>
                  <a:pt x="0" y="60004"/>
                </a:lnTo>
                <a:lnTo>
                  <a:pt x="214" y="56960"/>
                </a:lnTo>
                <a:lnTo>
                  <a:pt x="437" y="53917"/>
                </a:lnTo>
                <a:lnTo>
                  <a:pt x="874" y="50873"/>
                </a:lnTo>
                <a:lnTo>
                  <a:pt x="1303" y="48044"/>
                </a:lnTo>
                <a:lnTo>
                  <a:pt x="1954" y="45001"/>
                </a:lnTo>
                <a:lnTo>
                  <a:pt x="2829" y="42180"/>
                </a:lnTo>
                <a:lnTo>
                  <a:pt x="3695" y="39351"/>
                </a:lnTo>
                <a:lnTo>
                  <a:pt x="4783" y="36745"/>
                </a:lnTo>
                <a:lnTo>
                  <a:pt x="6087" y="34139"/>
                </a:lnTo>
                <a:lnTo>
                  <a:pt x="7390" y="31523"/>
                </a:lnTo>
                <a:lnTo>
                  <a:pt x="8693" y="28917"/>
                </a:lnTo>
                <a:lnTo>
                  <a:pt x="10433" y="26525"/>
                </a:lnTo>
                <a:lnTo>
                  <a:pt x="11959" y="24133"/>
                </a:lnTo>
                <a:lnTo>
                  <a:pt x="13691" y="21965"/>
                </a:lnTo>
                <a:lnTo>
                  <a:pt x="15654" y="19787"/>
                </a:lnTo>
                <a:lnTo>
                  <a:pt x="17609" y="17618"/>
                </a:lnTo>
                <a:lnTo>
                  <a:pt x="19778" y="15654"/>
                </a:lnTo>
                <a:lnTo>
                  <a:pt x="21956" y="13700"/>
                </a:lnTo>
                <a:lnTo>
                  <a:pt x="24124" y="11959"/>
                </a:lnTo>
                <a:lnTo>
                  <a:pt x="26516" y="10442"/>
                </a:lnTo>
                <a:lnTo>
                  <a:pt x="28908" y="8702"/>
                </a:lnTo>
                <a:lnTo>
                  <a:pt x="31523" y="7399"/>
                </a:lnTo>
                <a:lnTo>
                  <a:pt x="34130" y="6095"/>
                </a:lnTo>
                <a:lnTo>
                  <a:pt x="36736" y="4792"/>
                </a:lnTo>
                <a:lnTo>
                  <a:pt x="39342" y="3703"/>
                </a:lnTo>
                <a:lnTo>
                  <a:pt x="42171" y="2829"/>
                </a:lnTo>
                <a:lnTo>
                  <a:pt x="45001" y="1963"/>
                </a:lnTo>
                <a:lnTo>
                  <a:pt x="48044" y="1312"/>
                </a:lnTo>
                <a:lnTo>
                  <a:pt x="50865" y="874"/>
                </a:lnTo>
                <a:lnTo>
                  <a:pt x="53908" y="437"/>
                </a:lnTo>
                <a:lnTo>
                  <a:pt x="56952" y="223"/>
                </a:lnTo>
                <a:lnTo>
                  <a:pt x="59995" y="8"/>
                </a:lnTo>
                <a:lnTo>
                  <a:pt x="59995" y="8"/>
                </a:lnTo>
                <a:lnTo>
                  <a:pt x="63039" y="223"/>
                </a:lnTo>
                <a:lnTo>
                  <a:pt x="66082" y="437"/>
                </a:lnTo>
                <a:lnTo>
                  <a:pt x="69126" y="874"/>
                </a:lnTo>
                <a:lnTo>
                  <a:pt x="71955" y="1312"/>
                </a:lnTo>
                <a:lnTo>
                  <a:pt x="74998" y="1963"/>
                </a:lnTo>
                <a:lnTo>
                  <a:pt x="77819" y="2829"/>
                </a:lnTo>
                <a:lnTo>
                  <a:pt x="80648" y="3703"/>
                </a:lnTo>
                <a:lnTo>
                  <a:pt x="83254" y="4792"/>
                </a:lnTo>
                <a:lnTo>
                  <a:pt x="85860" y="6095"/>
                </a:lnTo>
                <a:lnTo>
                  <a:pt x="88476" y="7399"/>
                </a:lnTo>
                <a:lnTo>
                  <a:pt x="91082" y="8702"/>
                </a:lnTo>
                <a:lnTo>
                  <a:pt x="93474" y="10442"/>
                </a:lnTo>
                <a:lnTo>
                  <a:pt x="95866" y="11959"/>
                </a:lnTo>
                <a:lnTo>
                  <a:pt x="98034" y="13700"/>
                </a:lnTo>
                <a:lnTo>
                  <a:pt x="100212" y="15654"/>
                </a:lnTo>
                <a:lnTo>
                  <a:pt x="102381" y="17618"/>
                </a:lnTo>
                <a:lnTo>
                  <a:pt x="104336" y="19787"/>
                </a:lnTo>
                <a:lnTo>
                  <a:pt x="106299" y="21965"/>
                </a:lnTo>
                <a:lnTo>
                  <a:pt x="108040" y="24133"/>
                </a:lnTo>
                <a:lnTo>
                  <a:pt x="109557" y="26525"/>
                </a:lnTo>
                <a:lnTo>
                  <a:pt x="111297" y="28917"/>
                </a:lnTo>
                <a:lnTo>
                  <a:pt x="112600" y="31523"/>
                </a:lnTo>
                <a:lnTo>
                  <a:pt x="113904" y="34139"/>
                </a:lnTo>
                <a:lnTo>
                  <a:pt x="115207" y="36745"/>
                </a:lnTo>
                <a:lnTo>
                  <a:pt x="116296" y="39351"/>
                </a:lnTo>
                <a:lnTo>
                  <a:pt x="117161" y="42180"/>
                </a:lnTo>
                <a:lnTo>
                  <a:pt x="118036" y="45001"/>
                </a:lnTo>
                <a:lnTo>
                  <a:pt x="118687" y="48044"/>
                </a:lnTo>
                <a:lnTo>
                  <a:pt x="119125" y="50873"/>
                </a:lnTo>
                <a:lnTo>
                  <a:pt x="119553" y="53917"/>
                </a:lnTo>
                <a:lnTo>
                  <a:pt x="119776" y="56960"/>
                </a:lnTo>
                <a:lnTo>
                  <a:pt x="119991" y="60004"/>
                </a:lnTo>
                <a:lnTo>
                  <a:pt x="119991" y="60004"/>
                </a:lnTo>
                <a:lnTo>
                  <a:pt x="119776" y="63047"/>
                </a:lnTo>
                <a:lnTo>
                  <a:pt x="119553" y="66091"/>
                </a:lnTo>
                <a:lnTo>
                  <a:pt x="119125" y="69134"/>
                </a:lnTo>
                <a:lnTo>
                  <a:pt x="118687" y="71955"/>
                </a:lnTo>
                <a:lnTo>
                  <a:pt x="118036" y="74998"/>
                </a:lnTo>
                <a:lnTo>
                  <a:pt x="117161" y="77828"/>
                </a:lnTo>
                <a:lnTo>
                  <a:pt x="116296" y="80648"/>
                </a:lnTo>
                <a:lnTo>
                  <a:pt x="115207" y="83263"/>
                </a:lnTo>
                <a:lnTo>
                  <a:pt x="113904" y="85869"/>
                </a:lnTo>
                <a:lnTo>
                  <a:pt x="112600" y="88476"/>
                </a:lnTo>
                <a:lnTo>
                  <a:pt x="111297" y="91091"/>
                </a:lnTo>
                <a:lnTo>
                  <a:pt x="109557" y="93474"/>
                </a:lnTo>
                <a:lnTo>
                  <a:pt x="108040" y="95866"/>
                </a:lnTo>
                <a:lnTo>
                  <a:pt x="106299" y="98043"/>
                </a:lnTo>
                <a:lnTo>
                  <a:pt x="104336" y="100212"/>
                </a:lnTo>
                <a:lnTo>
                  <a:pt x="102381" y="102390"/>
                </a:lnTo>
                <a:lnTo>
                  <a:pt x="100212" y="104345"/>
                </a:lnTo>
                <a:lnTo>
                  <a:pt x="98034" y="106299"/>
                </a:lnTo>
                <a:lnTo>
                  <a:pt x="95866" y="108040"/>
                </a:lnTo>
                <a:lnTo>
                  <a:pt x="93474" y="109566"/>
                </a:lnTo>
                <a:lnTo>
                  <a:pt x="91082" y="111306"/>
                </a:lnTo>
                <a:lnTo>
                  <a:pt x="88476" y="112609"/>
                </a:lnTo>
                <a:lnTo>
                  <a:pt x="85860" y="113912"/>
                </a:lnTo>
                <a:lnTo>
                  <a:pt x="83254" y="115216"/>
                </a:lnTo>
                <a:lnTo>
                  <a:pt x="80648" y="116304"/>
                </a:lnTo>
                <a:lnTo>
                  <a:pt x="77819" y="117170"/>
                </a:lnTo>
                <a:lnTo>
                  <a:pt x="74998" y="118045"/>
                </a:lnTo>
                <a:lnTo>
                  <a:pt x="71955" y="118696"/>
                </a:lnTo>
                <a:lnTo>
                  <a:pt x="69126" y="119125"/>
                </a:lnTo>
                <a:lnTo>
                  <a:pt x="66082" y="119562"/>
                </a:lnTo>
                <a:lnTo>
                  <a:pt x="63039" y="119776"/>
                </a:lnTo>
                <a:lnTo>
                  <a:pt x="59995" y="119999"/>
                </a:lnTo>
                <a:lnTo>
                  <a:pt x="59995" y="119999"/>
                </a:lnTo>
                <a:close/>
              </a:path>
            </a:pathLst>
          </a:custGeom>
          <a:noFill/>
          <a:ln w="285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224420" y="648465"/>
            <a:ext cx="254400" cy="25440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59995" y="119999"/>
                </a:moveTo>
                <a:lnTo>
                  <a:pt x="59995" y="119999"/>
                </a:lnTo>
                <a:lnTo>
                  <a:pt x="56952" y="119776"/>
                </a:lnTo>
                <a:lnTo>
                  <a:pt x="53908" y="119562"/>
                </a:lnTo>
                <a:lnTo>
                  <a:pt x="50865" y="119125"/>
                </a:lnTo>
                <a:lnTo>
                  <a:pt x="48044" y="118696"/>
                </a:lnTo>
                <a:lnTo>
                  <a:pt x="45001" y="118045"/>
                </a:lnTo>
                <a:lnTo>
                  <a:pt x="42171" y="117170"/>
                </a:lnTo>
                <a:lnTo>
                  <a:pt x="39342" y="116304"/>
                </a:lnTo>
                <a:lnTo>
                  <a:pt x="36736" y="115216"/>
                </a:lnTo>
                <a:lnTo>
                  <a:pt x="34130" y="113912"/>
                </a:lnTo>
                <a:lnTo>
                  <a:pt x="31523" y="112609"/>
                </a:lnTo>
                <a:lnTo>
                  <a:pt x="28908" y="111306"/>
                </a:lnTo>
                <a:lnTo>
                  <a:pt x="26516" y="109566"/>
                </a:lnTo>
                <a:lnTo>
                  <a:pt x="24124" y="108040"/>
                </a:lnTo>
                <a:lnTo>
                  <a:pt x="21956" y="106299"/>
                </a:lnTo>
                <a:lnTo>
                  <a:pt x="19778" y="104345"/>
                </a:lnTo>
                <a:lnTo>
                  <a:pt x="17609" y="102390"/>
                </a:lnTo>
                <a:lnTo>
                  <a:pt x="15654" y="100212"/>
                </a:lnTo>
                <a:lnTo>
                  <a:pt x="13691" y="98043"/>
                </a:lnTo>
                <a:lnTo>
                  <a:pt x="11959" y="95866"/>
                </a:lnTo>
                <a:lnTo>
                  <a:pt x="10433" y="93474"/>
                </a:lnTo>
                <a:lnTo>
                  <a:pt x="8693" y="91091"/>
                </a:lnTo>
                <a:lnTo>
                  <a:pt x="7390" y="88476"/>
                </a:lnTo>
                <a:lnTo>
                  <a:pt x="6087" y="85869"/>
                </a:lnTo>
                <a:lnTo>
                  <a:pt x="4783" y="83263"/>
                </a:lnTo>
                <a:lnTo>
                  <a:pt x="3695" y="80648"/>
                </a:lnTo>
                <a:lnTo>
                  <a:pt x="2829" y="77828"/>
                </a:lnTo>
                <a:lnTo>
                  <a:pt x="1954" y="74998"/>
                </a:lnTo>
                <a:lnTo>
                  <a:pt x="1303" y="71955"/>
                </a:lnTo>
                <a:lnTo>
                  <a:pt x="874" y="69134"/>
                </a:lnTo>
                <a:lnTo>
                  <a:pt x="437" y="66091"/>
                </a:lnTo>
                <a:lnTo>
                  <a:pt x="214" y="63047"/>
                </a:lnTo>
                <a:lnTo>
                  <a:pt x="0" y="60004"/>
                </a:lnTo>
                <a:lnTo>
                  <a:pt x="0" y="60004"/>
                </a:lnTo>
                <a:lnTo>
                  <a:pt x="214" y="56960"/>
                </a:lnTo>
                <a:lnTo>
                  <a:pt x="437" y="53917"/>
                </a:lnTo>
                <a:lnTo>
                  <a:pt x="874" y="50873"/>
                </a:lnTo>
                <a:lnTo>
                  <a:pt x="1303" y="48044"/>
                </a:lnTo>
                <a:lnTo>
                  <a:pt x="1954" y="45001"/>
                </a:lnTo>
                <a:lnTo>
                  <a:pt x="2829" y="42180"/>
                </a:lnTo>
                <a:lnTo>
                  <a:pt x="3695" y="39351"/>
                </a:lnTo>
                <a:lnTo>
                  <a:pt x="4783" y="36745"/>
                </a:lnTo>
                <a:lnTo>
                  <a:pt x="6087" y="34139"/>
                </a:lnTo>
                <a:lnTo>
                  <a:pt x="7390" y="31523"/>
                </a:lnTo>
                <a:lnTo>
                  <a:pt x="8693" y="28917"/>
                </a:lnTo>
                <a:lnTo>
                  <a:pt x="10433" y="26525"/>
                </a:lnTo>
                <a:lnTo>
                  <a:pt x="11959" y="24133"/>
                </a:lnTo>
                <a:lnTo>
                  <a:pt x="13691" y="21965"/>
                </a:lnTo>
                <a:lnTo>
                  <a:pt x="15654" y="19787"/>
                </a:lnTo>
                <a:lnTo>
                  <a:pt x="17609" y="17618"/>
                </a:lnTo>
                <a:lnTo>
                  <a:pt x="19778" y="15654"/>
                </a:lnTo>
                <a:lnTo>
                  <a:pt x="21956" y="13700"/>
                </a:lnTo>
                <a:lnTo>
                  <a:pt x="24124" y="11959"/>
                </a:lnTo>
                <a:lnTo>
                  <a:pt x="26516" y="10442"/>
                </a:lnTo>
                <a:lnTo>
                  <a:pt x="28908" y="8702"/>
                </a:lnTo>
                <a:lnTo>
                  <a:pt x="31523" y="7399"/>
                </a:lnTo>
                <a:lnTo>
                  <a:pt x="34130" y="6095"/>
                </a:lnTo>
                <a:lnTo>
                  <a:pt x="36736" y="4792"/>
                </a:lnTo>
                <a:lnTo>
                  <a:pt x="39342" y="3703"/>
                </a:lnTo>
                <a:lnTo>
                  <a:pt x="42171" y="2829"/>
                </a:lnTo>
                <a:lnTo>
                  <a:pt x="45001" y="1963"/>
                </a:lnTo>
                <a:lnTo>
                  <a:pt x="48044" y="1312"/>
                </a:lnTo>
                <a:lnTo>
                  <a:pt x="50865" y="874"/>
                </a:lnTo>
                <a:lnTo>
                  <a:pt x="53908" y="437"/>
                </a:lnTo>
                <a:lnTo>
                  <a:pt x="56952" y="223"/>
                </a:lnTo>
                <a:lnTo>
                  <a:pt x="59995" y="8"/>
                </a:lnTo>
                <a:lnTo>
                  <a:pt x="59995" y="8"/>
                </a:lnTo>
                <a:lnTo>
                  <a:pt x="63039" y="223"/>
                </a:lnTo>
                <a:lnTo>
                  <a:pt x="66082" y="437"/>
                </a:lnTo>
                <a:lnTo>
                  <a:pt x="69126" y="874"/>
                </a:lnTo>
                <a:lnTo>
                  <a:pt x="71955" y="1312"/>
                </a:lnTo>
                <a:lnTo>
                  <a:pt x="74998" y="1963"/>
                </a:lnTo>
                <a:lnTo>
                  <a:pt x="77819" y="2829"/>
                </a:lnTo>
                <a:lnTo>
                  <a:pt x="80648" y="3703"/>
                </a:lnTo>
                <a:lnTo>
                  <a:pt x="83254" y="4792"/>
                </a:lnTo>
                <a:lnTo>
                  <a:pt x="85860" y="6095"/>
                </a:lnTo>
                <a:lnTo>
                  <a:pt x="88476" y="7399"/>
                </a:lnTo>
                <a:lnTo>
                  <a:pt x="91082" y="8702"/>
                </a:lnTo>
                <a:lnTo>
                  <a:pt x="93474" y="10442"/>
                </a:lnTo>
                <a:lnTo>
                  <a:pt x="95866" y="11959"/>
                </a:lnTo>
                <a:lnTo>
                  <a:pt x="98034" y="13700"/>
                </a:lnTo>
                <a:lnTo>
                  <a:pt x="100212" y="15654"/>
                </a:lnTo>
                <a:lnTo>
                  <a:pt x="102381" y="17618"/>
                </a:lnTo>
                <a:lnTo>
                  <a:pt x="104336" y="19787"/>
                </a:lnTo>
                <a:lnTo>
                  <a:pt x="106299" y="21965"/>
                </a:lnTo>
                <a:lnTo>
                  <a:pt x="108040" y="24133"/>
                </a:lnTo>
                <a:lnTo>
                  <a:pt x="109557" y="26525"/>
                </a:lnTo>
                <a:lnTo>
                  <a:pt x="111297" y="28917"/>
                </a:lnTo>
                <a:lnTo>
                  <a:pt x="112600" y="31523"/>
                </a:lnTo>
                <a:lnTo>
                  <a:pt x="113904" y="34139"/>
                </a:lnTo>
                <a:lnTo>
                  <a:pt x="115207" y="36745"/>
                </a:lnTo>
                <a:lnTo>
                  <a:pt x="116296" y="39351"/>
                </a:lnTo>
                <a:lnTo>
                  <a:pt x="117161" y="42180"/>
                </a:lnTo>
                <a:lnTo>
                  <a:pt x="118036" y="45001"/>
                </a:lnTo>
                <a:lnTo>
                  <a:pt x="118687" y="48044"/>
                </a:lnTo>
                <a:lnTo>
                  <a:pt x="119125" y="50873"/>
                </a:lnTo>
                <a:lnTo>
                  <a:pt x="119553" y="53917"/>
                </a:lnTo>
                <a:lnTo>
                  <a:pt x="119776" y="56960"/>
                </a:lnTo>
                <a:lnTo>
                  <a:pt x="119991" y="60004"/>
                </a:lnTo>
                <a:lnTo>
                  <a:pt x="119991" y="60004"/>
                </a:lnTo>
                <a:lnTo>
                  <a:pt x="119776" y="63047"/>
                </a:lnTo>
                <a:lnTo>
                  <a:pt x="119553" y="66091"/>
                </a:lnTo>
                <a:lnTo>
                  <a:pt x="119125" y="69134"/>
                </a:lnTo>
                <a:lnTo>
                  <a:pt x="118687" y="71955"/>
                </a:lnTo>
                <a:lnTo>
                  <a:pt x="118036" y="74998"/>
                </a:lnTo>
                <a:lnTo>
                  <a:pt x="117161" y="77828"/>
                </a:lnTo>
                <a:lnTo>
                  <a:pt x="116296" y="80648"/>
                </a:lnTo>
                <a:lnTo>
                  <a:pt x="115207" y="83263"/>
                </a:lnTo>
                <a:lnTo>
                  <a:pt x="113904" y="85869"/>
                </a:lnTo>
                <a:lnTo>
                  <a:pt x="112600" y="88476"/>
                </a:lnTo>
                <a:lnTo>
                  <a:pt x="111297" y="91091"/>
                </a:lnTo>
                <a:lnTo>
                  <a:pt x="109557" y="93474"/>
                </a:lnTo>
                <a:lnTo>
                  <a:pt x="108040" y="95866"/>
                </a:lnTo>
                <a:lnTo>
                  <a:pt x="106299" y="98043"/>
                </a:lnTo>
                <a:lnTo>
                  <a:pt x="104336" y="100212"/>
                </a:lnTo>
                <a:lnTo>
                  <a:pt x="102381" y="102390"/>
                </a:lnTo>
                <a:lnTo>
                  <a:pt x="100212" y="104345"/>
                </a:lnTo>
                <a:lnTo>
                  <a:pt x="98034" y="106299"/>
                </a:lnTo>
                <a:lnTo>
                  <a:pt x="95866" y="108040"/>
                </a:lnTo>
                <a:lnTo>
                  <a:pt x="93474" y="109566"/>
                </a:lnTo>
                <a:lnTo>
                  <a:pt x="91082" y="111306"/>
                </a:lnTo>
                <a:lnTo>
                  <a:pt x="88476" y="112609"/>
                </a:lnTo>
                <a:lnTo>
                  <a:pt x="85860" y="113912"/>
                </a:lnTo>
                <a:lnTo>
                  <a:pt x="83254" y="115216"/>
                </a:lnTo>
                <a:lnTo>
                  <a:pt x="80648" y="116304"/>
                </a:lnTo>
                <a:lnTo>
                  <a:pt x="77819" y="117170"/>
                </a:lnTo>
                <a:lnTo>
                  <a:pt x="74998" y="118045"/>
                </a:lnTo>
                <a:lnTo>
                  <a:pt x="71955" y="118696"/>
                </a:lnTo>
                <a:lnTo>
                  <a:pt x="69126" y="119125"/>
                </a:lnTo>
                <a:lnTo>
                  <a:pt x="66082" y="119562"/>
                </a:lnTo>
                <a:lnTo>
                  <a:pt x="63039" y="119776"/>
                </a:lnTo>
                <a:lnTo>
                  <a:pt x="59995" y="119999"/>
                </a:lnTo>
                <a:lnTo>
                  <a:pt x="59995" y="119999"/>
                </a:lnTo>
                <a:close/>
              </a:path>
            </a:pathLst>
          </a:custGeom>
          <a:noFill/>
          <a:ln w="121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7" name="Shape 577" descr="Asset 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825" y="1768375"/>
            <a:ext cx="2676525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Shape 578" descr="GCnod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075" y="3597175"/>
            <a:ext cx="323850" cy="3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Shape 579"/>
          <p:cNvSpPr txBox="1"/>
          <p:nvPr/>
        </p:nvSpPr>
        <p:spPr>
          <a:xfrm>
            <a:off x="4754800" y="2697900"/>
            <a:ext cx="3782100" cy="527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1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How?</a:t>
            </a:r>
          </a:p>
          <a:p>
            <a:pPr marL="0" marR="139700" lvl="0" indent="0" rtl="0">
              <a:lnSpc>
                <a:spcPct val="102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By creating affordable and immersive therapeutic technology.</a:t>
            </a:r>
          </a:p>
        </p:txBody>
      </p:sp>
      <p:sp>
        <p:nvSpPr>
          <p:cNvPr id="580" name="Shape 580"/>
          <p:cNvSpPr txBox="1"/>
          <p:nvPr/>
        </p:nvSpPr>
        <p:spPr>
          <a:xfrm>
            <a:off x="4754800" y="3383700"/>
            <a:ext cx="4436400" cy="66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139700" lvl="0" indent="0" rtl="0">
              <a:lnSpc>
                <a:spcPct val="102000"/>
              </a:lnSpc>
              <a:spcBef>
                <a:spcPts val="0"/>
              </a:spcBef>
              <a:buNone/>
            </a:pPr>
            <a:r>
              <a:rPr lang="en" sz="1100" b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What?</a:t>
            </a:r>
          </a:p>
          <a:p>
            <a:pPr marL="0" marR="482600" lvl="0" indent="0" rtl="0">
              <a:lnSpc>
                <a:spcPct val="102000"/>
              </a:lnSpc>
              <a:spcBef>
                <a:spcPts val="0"/>
              </a:spcBef>
              <a:buNone/>
            </a:pPr>
            <a:r>
              <a:rPr lang="en" sz="11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Making a skin adhesive wearable technology designed to integrate with a customized phone app.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FINITE STATE MACHINE (FSM)</a:t>
            </a:r>
          </a:p>
        </p:txBody>
      </p:sp>
      <p:grpSp>
        <p:nvGrpSpPr>
          <p:cNvPr id="586" name="Shape 586"/>
          <p:cNvGrpSpPr/>
          <p:nvPr/>
        </p:nvGrpSpPr>
        <p:grpSpPr>
          <a:xfrm rot="718415">
            <a:off x="6332666" y="1070183"/>
            <a:ext cx="2212218" cy="1687552"/>
            <a:chOff x="5247525" y="3007275"/>
            <a:chExt cx="517650" cy="384900"/>
          </a:xfrm>
        </p:grpSpPr>
        <p:sp>
          <p:nvSpPr>
            <p:cNvPr id="587" name="Shape 587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Shape 588"/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38100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89" name="Shape 589"/>
          <p:cNvSpPr txBox="1">
            <a:spLocks noGrp="1"/>
          </p:cNvSpPr>
          <p:nvPr>
            <p:ph type="body" idx="2"/>
          </p:nvPr>
        </p:nvSpPr>
        <p:spPr>
          <a:xfrm>
            <a:off x="5296575" y="2830869"/>
            <a:ext cx="2254500" cy="1181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Power On</a:t>
            </a:r>
          </a:p>
          <a:p>
            <a: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"/>
              <a:t>Read Data</a:t>
            </a:r>
          </a:p>
          <a:p>
            <a:pPr marL="457200" lvl="0" indent="-355600">
              <a:spcBef>
                <a:spcPts val="0"/>
              </a:spcBef>
              <a:buSzPts val="2000"/>
              <a:buChar char="▰"/>
            </a:pPr>
            <a:r>
              <a:rPr lang="en"/>
              <a:t>Write Data </a:t>
            </a:r>
          </a:p>
        </p:txBody>
      </p:sp>
      <p:sp>
        <p:nvSpPr>
          <p:cNvPr id="590" name="Shape 590"/>
          <p:cNvSpPr txBox="1">
            <a:spLocks noGrp="1"/>
          </p:cNvSpPr>
          <p:nvPr>
            <p:ph type="sldNum" idx="12"/>
          </p:nvPr>
        </p:nvSpPr>
        <p:spPr>
          <a:xfrm>
            <a:off x="7416075" y="4636500"/>
            <a:ext cx="16893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18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pic>
        <p:nvPicPr>
          <p:cNvPr id="591" name="Shape 5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4275" y="1375238"/>
            <a:ext cx="3519930" cy="367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/>
          <p:nvPr/>
        </p:nvSpPr>
        <p:spPr>
          <a:xfrm>
            <a:off x="90000" y="3480575"/>
            <a:ext cx="2786400" cy="15579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1424" y="1157"/>
                </a:moveTo>
                <a:lnTo>
                  <a:pt x="31223" y="1172"/>
                </a:lnTo>
                <a:lnTo>
                  <a:pt x="31438" y="1172"/>
                </a:lnTo>
                <a:lnTo>
                  <a:pt x="31424" y="1157"/>
                </a:lnTo>
                <a:close/>
                <a:moveTo>
                  <a:pt x="32684" y="1533"/>
                </a:moveTo>
                <a:lnTo>
                  <a:pt x="32684" y="1533"/>
                </a:lnTo>
                <a:lnTo>
                  <a:pt x="32684" y="1533"/>
                </a:lnTo>
                <a:close/>
                <a:moveTo>
                  <a:pt x="73915" y="1262"/>
                </a:moveTo>
                <a:lnTo>
                  <a:pt x="73958" y="1442"/>
                </a:lnTo>
                <a:lnTo>
                  <a:pt x="73700" y="1622"/>
                </a:lnTo>
                <a:lnTo>
                  <a:pt x="73829" y="1712"/>
                </a:lnTo>
                <a:lnTo>
                  <a:pt x="75118" y="1712"/>
                </a:lnTo>
                <a:lnTo>
                  <a:pt x="75075" y="1442"/>
                </a:lnTo>
                <a:lnTo>
                  <a:pt x="73915" y="1262"/>
                </a:lnTo>
                <a:close/>
                <a:moveTo>
                  <a:pt x="56735" y="1622"/>
                </a:moveTo>
                <a:lnTo>
                  <a:pt x="56650" y="1712"/>
                </a:lnTo>
                <a:lnTo>
                  <a:pt x="56735" y="1802"/>
                </a:lnTo>
                <a:lnTo>
                  <a:pt x="56478" y="1802"/>
                </a:lnTo>
                <a:lnTo>
                  <a:pt x="56606" y="1893"/>
                </a:lnTo>
                <a:lnTo>
                  <a:pt x="56478" y="1893"/>
                </a:lnTo>
                <a:lnTo>
                  <a:pt x="57079" y="2073"/>
                </a:lnTo>
                <a:lnTo>
                  <a:pt x="56821" y="2164"/>
                </a:lnTo>
                <a:lnTo>
                  <a:pt x="57594" y="2254"/>
                </a:lnTo>
                <a:lnTo>
                  <a:pt x="57594" y="2344"/>
                </a:lnTo>
                <a:lnTo>
                  <a:pt x="58582" y="1893"/>
                </a:lnTo>
                <a:lnTo>
                  <a:pt x="57594" y="1802"/>
                </a:lnTo>
                <a:lnTo>
                  <a:pt x="57637" y="1622"/>
                </a:lnTo>
                <a:lnTo>
                  <a:pt x="57423" y="1622"/>
                </a:lnTo>
                <a:lnTo>
                  <a:pt x="57423" y="1802"/>
                </a:lnTo>
                <a:lnTo>
                  <a:pt x="56735" y="1622"/>
                </a:lnTo>
                <a:close/>
                <a:moveTo>
                  <a:pt x="74946" y="1802"/>
                </a:moveTo>
                <a:lnTo>
                  <a:pt x="74516" y="1893"/>
                </a:lnTo>
                <a:lnTo>
                  <a:pt x="74387" y="2164"/>
                </a:lnTo>
                <a:lnTo>
                  <a:pt x="76234" y="2524"/>
                </a:lnTo>
                <a:lnTo>
                  <a:pt x="76234" y="2524"/>
                </a:lnTo>
                <a:lnTo>
                  <a:pt x="75891" y="2344"/>
                </a:lnTo>
                <a:lnTo>
                  <a:pt x="76020" y="2344"/>
                </a:lnTo>
                <a:lnTo>
                  <a:pt x="75934" y="1983"/>
                </a:lnTo>
                <a:lnTo>
                  <a:pt x="74946" y="1802"/>
                </a:lnTo>
                <a:close/>
                <a:moveTo>
                  <a:pt x="31524" y="2794"/>
                </a:moveTo>
                <a:lnTo>
                  <a:pt x="31441" y="2842"/>
                </a:lnTo>
                <a:lnTo>
                  <a:pt x="31505" y="2821"/>
                </a:lnTo>
                <a:lnTo>
                  <a:pt x="31505" y="2821"/>
                </a:lnTo>
                <a:lnTo>
                  <a:pt x="31524" y="2794"/>
                </a:lnTo>
                <a:close/>
                <a:moveTo>
                  <a:pt x="30622" y="1081"/>
                </a:moveTo>
                <a:lnTo>
                  <a:pt x="30279" y="1172"/>
                </a:lnTo>
                <a:lnTo>
                  <a:pt x="30450" y="1172"/>
                </a:lnTo>
                <a:lnTo>
                  <a:pt x="29806" y="1352"/>
                </a:lnTo>
                <a:lnTo>
                  <a:pt x="30064" y="1533"/>
                </a:lnTo>
                <a:lnTo>
                  <a:pt x="29549" y="1533"/>
                </a:lnTo>
                <a:lnTo>
                  <a:pt x="29634" y="1622"/>
                </a:lnTo>
                <a:lnTo>
                  <a:pt x="29420" y="1712"/>
                </a:lnTo>
                <a:lnTo>
                  <a:pt x="29849" y="1802"/>
                </a:lnTo>
                <a:lnTo>
                  <a:pt x="29248" y="1802"/>
                </a:lnTo>
                <a:lnTo>
                  <a:pt x="29291" y="2073"/>
                </a:lnTo>
                <a:lnTo>
                  <a:pt x="29677" y="2073"/>
                </a:lnTo>
                <a:lnTo>
                  <a:pt x="29205" y="2254"/>
                </a:lnTo>
                <a:lnTo>
                  <a:pt x="29634" y="2254"/>
                </a:lnTo>
                <a:lnTo>
                  <a:pt x="29592" y="2344"/>
                </a:lnTo>
                <a:lnTo>
                  <a:pt x="30279" y="2254"/>
                </a:lnTo>
                <a:lnTo>
                  <a:pt x="29720" y="2433"/>
                </a:lnTo>
                <a:lnTo>
                  <a:pt x="29592" y="2614"/>
                </a:lnTo>
                <a:lnTo>
                  <a:pt x="29463" y="2704"/>
                </a:lnTo>
                <a:lnTo>
                  <a:pt x="29806" y="2794"/>
                </a:lnTo>
                <a:lnTo>
                  <a:pt x="29549" y="2885"/>
                </a:lnTo>
                <a:lnTo>
                  <a:pt x="30279" y="3065"/>
                </a:lnTo>
                <a:lnTo>
                  <a:pt x="30279" y="2794"/>
                </a:lnTo>
                <a:lnTo>
                  <a:pt x="30365" y="2885"/>
                </a:lnTo>
                <a:lnTo>
                  <a:pt x="30794" y="2794"/>
                </a:lnTo>
                <a:lnTo>
                  <a:pt x="30751" y="2704"/>
                </a:lnTo>
                <a:lnTo>
                  <a:pt x="30966" y="2524"/>
                </a:lnTo>
                <a:lnTo>
                  <a:pt x="30837" y="2704"/>
                </a:lnTo>
                <a:lnTo>
                  <a:pt x="31739" y="2254"/>
                </a:lnTo>
                <a:lnTo>
                  <a:pt x="31310" y="2164"/>
                </a:lnTo>
                <a:lnTo>
                  <a:pt x="31352" y="1802"/>
                </a:lnTo>
                <a:lnTo>
                  <a:pt x="31481" y="1622"/>
                </a:lnTo>
                <a:lnTo>
                  <a:pt x="31223" y="1712"/>
                </a:lnTo>
                <a:lnTo>
                  <a:pt x="31267" y="1802"/>
                </a:lnTo>
                <a:lnTo>
                  <a:pt x="30880" y="1533"/>
                </a:lnTo>
                <a:lnTo>
                  <a:pt x="30880" y="1442"/>
                </a:lnTo>
                <a:lnTo>
                  <a:pt x="30622" y="1081"/>
                </a:lnTo>
                <a:close/>
                <a:moveTo>
                  <a:pt x="31441" y="2842"/>
                </a:moveTo>
                <a:lnTo>
                  <a:pt x="30751" y="3065"/>
                </a:lnTo>
                <a:lnTo>
                  <a:pt x="31202" y="2979"/>
                </a:lnTo>
                <a:lnTo>
                  <a:pt x="31202" y="2979"/>
                </a:lnTo>
                <a:lnTo>
                  <a:pt x="31441" y="2842"/>
                </a:lnTo>
                <a:close/>
                <a:moveTo>
                  <a:pt x="31223" y="2975"/>
                </a:moveTo>
                <a:lnTo>
                  <a:pt x="31202" y="2979"/>
                </a:lnTo>
                <a:lnTo>
                  <a:pt x="31202" y="2979"/>
                </a:lnTo>
                <a:lnTo>
                  <a:pt x="31052" y="3065"/>
                </a:lnTo>
                <a:lnTo>
                  <a:pt x="31223" y="2975"/>
                </a:lnTo>
                <a:close/>
                <a:moveTo>
                  <a:pt x="76492" y="2254"/>
                </a:moveTo>
                <a:lnTo>
                  <a:pt x="76535" y="2614"/>
                </a:lnTo>
                <a:lnTo>
                  <a:pt x="76492" y="2794"/>
                </a:lnTo>
                <a:lnTo>
                  <a:pt x="76449" y="3155"/>
                </a:lnTo>
                <a:lnTo>
                  <a:pt x="77738" y="2794"/>
                </a:lnTo>
                <a:lnTo>
                  <a:pt x="77136" y="2433"/>
                </a:lnTo>
                <a:lnTo>
                  <a:pt x="76921" y="2524"/>
                </a:lnTo>
                <a:lnTo>
                  <a:pt x="76836" y="2433"/>
                </a:lnTo>
                <a:lnTo>
                  <a:pt x="76878" y="2344"/>
                </a:lnTo>
                <a:lnTo>
                  <a:pt x="76621" y="2254"/>
                </a:lnTo>
                <a:lnTo>
                  <a:pt x="76621" y="2254"/>
                </a:lnTo>
                <a:lnTo>
                  <a:pt x="76664" y="2344"/>
                </a:lnTo>
                <a:lnTo>
                  <a:pt x="76492" y="2254"/>
                </a:lnTo>
                <a:close/>
                <a:moveTo>
                  <a:pt x="27186" y="2254"/>
                </a:moveTo>
                <a:lnTo>
                  <a:pt x="26714" y="2524"/>
                </a:lnTo>
                <a:lnTo>
                  <a:pt x="26886" y="2524"/>
                </a:lnTo>
                <a:lnTo>
                  <a:pt x="26757" y="2614"/>
                </a:lnTo>
                <a:lnTo>
                  <a:pt x="26757" y="2614"/>
                </a:lnTo>
                <a:lnTo>
                  <a:pt x="27058" y="2524"/>
                </a:lnTo>
                <a:lnTo>
                  <a:pt x="26929" y="2614"/>
                </a:lnTo>
                <a:lnTo>
                  <a:pt x="27100" y="2704"/>
                </a:lnTo>
                <a:lnTo>
                  <a:pt x="26929" y="2704"/>
                </a:lnTo>
                <a:lnTo>
                  <a:pt x="27015" y="2794"/>
                </a:lnTo>
                <a:lnTo>
                  <a:pt x="26671" y="2975"/>
                </a:lnTo>
                <a:lnTo>
                  <a:pt x="27444" y="3065"/>
                </a:lnTo>
                <a:lnTo>
                  <a:pt x="27444" y="3155"/>
                </a:lnTo>
                <a:lnTo>
                  <a:pt x="27745" y="3245"/>
                </a:lnTo>
                <a:lnTo>
                  <a:pt x="27831" y="2975"/>
                </a:lnTo>
                <a:lnTo>
                  <a:pt x="27960" y="2794"/>
                </a:lnTo>
                <a:lnTo>
                  <a:pt x="27702" y="2614"/>
                </a:lnTo>
                <a:lnTo>
                  <a:pt x="27745" y="2524"/>
                </a:lnTo>
                <a:lnTo>
                  <a:pt x="27358" y="2614"/>
                </a:lnTo>
                <a:lnTo>
                  <a:pt x="27358" y="2524"/>
                </a:lnTo>
                <a:lnTo>
                  <a:pt x="27186" y="2254"/>
                </a:lnTo>
                <a:close/>
                <a:moveTo>
                  <a:pt x="28432" y="2614"/>
                </a:moveTo>
                <a:lnTo>
                  <a:pt x="28260" y="2885"/>
                </a:lnTo>
                <a:lnTo>
                  <a:pt x="28432" y="3065"/>
                </a:lnTo>
                <a:lnTo>
                  <a:pt x="28303" y="3245"/>
                </a:lnTo>
                <a:lnTo>
                  <a:pt x="29033" y="2885"/>
                </a:lnTo>
                <a:lnTo>
                  <a:pt x="28432" y="2614"/>
                </a:lnTo>
                <a:close/>
                <a:moveTo>
                  <a:pt x="57508" y="2794"/>
                </a:moveTo>
                <a:lnTo>
                  <a:pt x="57036" y="2885"/>
                </a:lnTo>
                <a:lnTo>
                  <a:pt x="57466" y="3245"/>
                </a:lnTo>
                <a:lnTo>
                  <a:pt x="57294" y="3425"/>
                </a:lnTo>
                <a:lnTo>
                  <a:pt x="57766" y="3425"/>
                </a:lnTo>
                <a:lnTo>
                  <a:pt x="57680" y="3516"/>
                </a:lnTo>
                <a:lnTo>
                  <a:pt x="57852" y="3606"/>
                </a:lnTo>
                <a:lnTo>
                  <a:pt x="58281" y="3335"/>
                </a:lnTo>
                <a:lnTo>
                  <a:pt x="57809" y="3065"/>
                </a:lnTo>
                <a:lnTo>
                  <a:pt x="57852" y="3065"/>
                </a:lnTo>
                <a:lnTo>
                  <a:pt x="57594" y="2975"/>
                </a:lnTo>
                <a:lnTo>
                  <a:pt x="57508" y="2794"/>
                </a:lnTo>
                <a:close/>
                <a:moveTo>
                  <a:pt x="55060" y="1983"/>
                </a:moveTo>
                <a:lnTo>
                  <a:pt x="55060" y="2073"/>
                </a:lnTo>
                <a:lnTo>
                  <a:pt x="54717" y="2073"/>
                </a:lnTo>
                <a:lnTo>
                  <a:pt x="55146" y="2524"/>
                </a:lnTo>
                <a:lnTo>
                  <a:pt x="54889" y="2524"/>
                </a:lnTo>
                <a:lnTo>
                  <a:pt x="55275" y="2975"/>
                </a:lnTo>
                <a:lnTo>
                  <a:pt x="55705" y="2885"/>
                </a:lnTo>
                <a:lnTo>
                  <a:pt x="55661" y="2794"/>
                </a:lnTo>
                <a:lnTo>
                  <a:pt x="55661" y="2704"/>
                </a:lnTo>
                <a:lnTo>
                  <a:pt x="55834" y="2704"/>
                </a:lnTo>
                <a:lnTo>
                  <a:pt x="55962" y="2885"/>
                </a:lnTo>
                <a:lnTo>
                  <a:pt x="56220" y="2704"/>
                </a:lnTo>
                <a:lnTo>
                  <a:pt x="56134" y="2794"/>
                </a:lnTo>
                <a:lnTo>
                  <a:pt x="56306" y="2885"/>
                </a:lnTo>
                <a:lnTo>
                  <a:pt x="55619" y="3155"/>
                </a:lnTo>
                <a:lnTo>
                  <a:pt x="55748" y="3335"/>
                </a:lnTo>
                <a:lnTo>
                  <a:pt x="56306" y="3335"/>
                </a:lnTo>
                <a:lnTo>
                  <a:pt x="55661" y="3606"/>
                </a:lnTo>
                <a:lnTo>
                  <a:pt x="56392" y="4056"/>
                </a:lnTo>
                <a:lnTo>
                  <a:pt x="56435" y="3877"/>
                </a:lnTo>
                <a:lnTo>
                  <a:pt x="56392" y="3786"/>
                </a:lnTo>
                <a:lnTo>
                  <a:pt x="56650" y="3425"/>
                </a:lnTo>
                <a:lnTo>
                  <a:pt x="56650" y="3155"/>
                </a:lnTo>
                <a:lnTo>
                  <a:pt x="56779" y="3065"/>
                </a:lnTo>
                <a:lnTo>
                  <a:pt x="56907" y="2794"/>
                </a:lnTo>
                <a:lnTo>
                  <a:pt x="57294" y="2704"/>
                </a:lnTo>
                <a:lnTo>
                  <a:pt x="57079" y="2524"/>
                </a:lnTo>
                <a:lnTo>
                  <a:pt x="57122" y="2433"/>
                </a:lnTo>
                <a:lnTo>
                  <a:pt x="56606" y="2344"/>
                </a:lnTo>
                <a:lnTo>
                  <a:pt x="56606" y="2164"/>
                </a:lnTo>
                <a:lnTo>
                  <a:pt x="56349" y="2254"/>
                </a:lnTo>
                <a:lnTo>
                  <a:pt x="56435" y="2073"/>
                </a:lnTo>
                <a:lnTo>
                  <a:pt x="55962" y="1983"/>
                </a:lnTo>
                <a:lnTo>
                  <a:pt x="55962" y="1983"/>
                </a:lnTo>
                <a:lnTo>
                  <a:pt x="56091" y="2524"/>
                </a:lnTo>
                <a:lnTo>
                  <a:pt x="56091" y="2524"/>
                </a:lnTo>
                <a:lnTo>
                  <a:pt x="55748" y="2164"/>
                </a:lnTo>
                <a:lnTo>
                  <a:pt x="55146" y="2164"/>
                </a:lnTo>
                <a:lnTo>
                  <a:pt x="55404" y="1983"/>
                </a:lnTo>
                <a:close/>
                <a:moveTo>
                  <a:pt x="28002" y="3877"/>
                </a:moveTo>
                <a:lnTo>
                  <a:pt x="28045" y="3966"/>
                </a:lnTo>
                <a:lnTo>
                  <a:pt x="27916" y="3966"/>
                </a:lnTo>
                <a:lnTo>
                  <a:pt x="28174" y="4147"/>
                </a:lnTo>
                <a:lnTo>
                  <a:pt x="28045" y="4147"/>
                </a:lnTo>
                <a:lnTo>
                  <a:pt x="28653" y="4226"/>
                </a:lnTo>
                <a:lnTo>
                  <a:pt x="28653" y="4226"/>
                </a:lnTo>
                <a:lnTo>
                  <a:pt x="28818" y="3966"/>
                </a:lnTo>
                <a:lnTo>
                  <a:pt x="28002" y="3877"/>
                </a:lnTo>
                <a:close/>
                <a:moveTo>
                  <a:pt x="28653" y="4226"/>
                </a:moveTo>
                <a:lnTo>
                  <a:pt x="28647" y="4237"/>
                </a:lnTo>
                <a:lnTo>
                  <a:pt x="28692" y="4232"/>
                </a:lnTo>
                <a:lnTo>
                  <a:pt x="28692" y="4232"/>
                </a:lnTo>
                <a:lnTo>
                  <a:pt x="28653" y="4226"/>
                </a:lnTo>
                <a:close/>
                <a:moveTo>
                  <a:pt x="30021" y="3966"/>
                </a:moveTo>
                <a:lnTo>
                  <a:pt x="29634" y="4147"/>
                </a:lnTo>
                <a:lnTo>
                  <a:pt x="29849" y="4237"/>
                </a:lnTo>
                <a:lnTo>
                  <a:pt x="30021" y="3966"/>
                </a:lnTo>
                <a:close/>
                <a:moveTo>
                  <a:pt x="34058" y="180"/>
                </a:moveTo>
                <a:lnTo>
                  <a:pt x="34273" y="360"/>
                </a:lnTo>
                <a:lnTo>
                  <a:pt x="33757" y="270"/>
                </a:lnTo>
                <a:lnTo>
                  <a:pt x="33801" y="360"/>
                </a:lnTo>
                <a:lnTo>
                  <a:pt x="33500" y="360"/>
                </a:lnTo>
                <a:lnTo>
                  <a:pt x="33586" y="450"/>
                </a:lnTo>
                <a:lnTo>
                  <a:pt x="33371" y="450"/>
                </a:lnTo>
                <a:lnTo>
                  <a:pt x="33886" y="811"/>
                </a:lnTo>
                <a:lnTo>
                  <a:pt x="33886" y="811"/>
                </a:lnTo>
                <a:lnTo>
                  <a:pt x="33242" y="631"/>
                </a:lnTo>
                <a:lnTo>
                  <a:pt x="32340" y="631"/>
                </a:lnTo>
                <a:lnTo>
                  <a:pt x="32641" y="721"/>
                </a:lnTo>
                <a:lnTo>
                  <a:pt x="31009" y="901"/>
                </a:lnTo>
                <a:lnTo>
                  <a:pt x="31052" y="991"/>
                </a:lnTo>
                <a:lnTo>
                  <a:pt x="31438" y="901"/>
                </a:lnTo>
                <a:lnTo>
                  <a:pt x="31438" y="901"/>
                </a:lnTo>
                <a:lnTo>
                  <a:pt x="31181" y="991"/>
                </a:lnTo>
                <a:lnTo>
                  <a:pt x="31911" y="991"/>
                </a:lnTo>
                <a:lnTo>
                  <a:pt x="31352" y="1081"/>
                </a:lnTo>
                <a:lnTo>
                  <a:pt x="31424" y="1157"/>
                </a:lnTo>
                <a:lnTo>
                  <a:pt x="31424" y="1157"/>
                </a:lnTo>
                <a:lnTo>
                  <a:pt x="32426" y="1081"/>
                </a:lnTo>
                <a:lnTo>
                  <a:pt x="31310" y="1352"/>
                </a:lnTo>
                <a:lnTo>
                  <a:pt x="31310" y="1352"/>
                </a:lnTo>
                <a:lnTo>
                  <a:pt x="32770" y="1172"/>
                </a:lnTo>
                <a:lnTo>
                  <a:pt x="31825" y="1533"/>
                </a:lnTo>
                <a:lnTo>
                  <a:pt x="31825" y="1533"/>
                </a:lnTo>
                <a:lnTo>
                  <a:pt x="32899" y="1442"/>
                </a:lnTo>
                <a:lnTo>
                  <a:pt x="32899" y="1442"/>
                </a:lnTo>
                <a:lnTo>
                  <a:pt x="32684" y="1533"/>
                </a:lnTo>
                <a:lnTo>
                  <a:pt x="34359" y="991"/>
                </a:lnTo>
                <a:lnTo>
                  <a:pt x="34359" y="991"/>
                </a:lnTo>
                <a:lnTo>
                  <a:pt x="33757" y="1352"/>
                </a:lnTo>
                <a:lnTo>
                  <a:pt x="34187" y="1352"/>
                </a:lnTo>
                <a:lnTo>
                  <a:pt x="32555" y="1712"/>
                </a:lnTo>
                <a:lnTo>
                  <a:pt x="33028" y="2073"/>
                </a:lnTo>
                <a:lnTo>
                  <a:pt x="33028" y="2073"/>
                </a:lnTo>
                <a:lnTo>
                  <a:pt x="31653" y="1802"/>
                </a:lnTo>
                <a:lnTo>
                  <a:pt x="31653" y="2073"/>
                </a:lnTo>
                <a:lnTo>
                  <a:pt x="31997" y="2433"/>
                </a:lnTo>
                <a:lnTo>
                  <a:pt x="31782" y="2433"/>
                </a:lnTo>
                <a:lnTo>
                  <a:pt x="32426" y="2524"/>
                </a:lnTo>
                <a:lnTo>
                  <a:pt x="31505" y="2821"/>
                </a:lnTo>
                <a:lnTo>
                  <a:pt x="31505" y="2821"/>
                </a:lnTo>
                <a:lnTo>
                  <a:pt x="31395" y="2975"/>
                </a:lnTo>
                <a:lnTo>
                  <a:pt x="31567" y="3065"/>
                </a:lnTo>
                <a:lnTo>
                  <a:pt x="31138" y="3245"/>
                </a:lnTo>
                <a:lnTo>
                  <a:pt x="31095" y="3425"/>
                </a:lnTo>
                <a:lnTo>
                  <a:pt x="31911" y="3155"/>
                </a:lnTo>
                <a:lnTo>
                  <a:pt x="30966" y="3516"/>
                </a:lnTo>
                <a:lnTo>
                  <a:pt x="30837" y="3245"/>
                </a:lnTo>
                <a:lnTo>
                  <a:pt x="30536" y="3245"/>
                </a:lnTo>
                <a:lnTo>
                  <a:pt x="30579" y="3696"/>
                </a:lnTo>
                <a:lnTo>
                  <a:pt x="30021" y="3966"/>
                </a:lnTo>
                <a:lnTo>
                  <a:pt x="30021" y="3966"/>
                </a:lnTo>
                <a:lnTo>
                  <a:pt x="30021" y="3966"/>
                </a:lnTo>
                <a:lnTo>
                  <a:pt x="29935" y="4237"/>
                </a:lnTo>
                <a:lnTo>
                  <a:pt x="30193" y="4147"/>
                </a:lnTo>
                <a:lnTo>
                  <a:pt x="30193" y="4237"/>
                </a:lnTo>
                <a:lnTo>
                  <a:pt x="31825" y="4237"/>
                </a:lnTo>
                <a:lnTo>
                  <a:pt x="31696" y="4417"/>
                </a:lnTo>
                <a:lnTo>
                  <a:pt x="31696" y="4417"/>
                </a:lnTo>
                <a:lnTo>
                  <a:pt x="32469" y="4147"/>
                </a:lnTo>
                <a:lnTo>
                  <a:pt x="32641" y="3877"/>
                </a:lnTo>
                <a:lnTo>
                  <a:pt x="32383" y="3877"/>
                </a:lnTo>
                <a:lnTo>
                  <a:pt x="32426" y="3696"/>
                </a:lnTo>
                <a:lnTo>
                  <a:pt x="31782" y="3606"/>
                </a:lnTo>
                <a:lnTo>
                  <a:pt x="31997" y="3606"/>
                </a:lnTo>
                <a:lnTo>
                  <a:pt x="31954" y="3516"/>
                </a:lnTo>
                <a:lnTo>
                  <a:pt x="32899" y="3425"/>
                </a:lnTo>
                <a:lnTo>
                  <a:pt x="32984" y="3155"/>
                </a:lnTo>
                <a:lnTo>
                  <a:pt x="33801" y="2975"/>
                </a:lnTo>
                <a:lnTo>
                  <a:pt x="33586" y="2794"/>
                </a:lnTo>
                <a:lnTo>
                  <a:pt x="34101" y="2704"/>
                </a:lnTo>
                <a:lnTo>
                  <a:pt x="33242" y="2433"/>
                </a:lnTo>
                <a:lnTo>
                  <a:pt x="34273" y="2344"/>
                </a:lnTo>
                <a:lnTo>
                  <a:pt x="33757" y="2164"/>
                </a:lnTo>
                <a:lnTo>
                  <a:pt x="34659" y="2073"/>
                </a:lnTo>
                <a:lnTo>
                  <a:pt x="34402" y="1983"/>
                </a:lnTo>
                <a:lnTo>
                  <a:pt x="35261" y="1983"/>
                </a:lnTo>
                <a:lnTo>
                  <a:pt x="35218" y="1893"/>
                </a:lnTo>
                <a:lnTo>
                  <a:pt x="35433" y="1802"/>
                </a:lnTo>
                <a:lnTo>
                  <a:pt x="35089" y="1802"/>
                </a:lnTo>
                <a:lnTo>
                  <a:pt x="35561" y="1712"/>
                </a:lnTo>
                <a:lnTo>
                  <a:pt x="35519" y="1533"/>
                </a:lnTo>
                <a:lnTo>
                  <a:pt x="37151" y="991"/>
                </a:lnTo>
                <a:lnTo>
                  <a:pt x="36206" y="1172"/>
                </a:lnTo>
                <a:lnTo>
                  <a:pt x="38181" y="541"/>
                </a:lnTo>
                <a:lnTo>
                  <a:pt x="37752" y="450"/>
                </a:lnTo>
                <a:lnTo>
                  <a:pt x="37795" y="360"/>
                </a:lnTo>
                <a:lnTo>
                  <a:pt x="37709" y="360"/>
                </a:lnTo>
                <a:lnTo>
                  <a:pt x="37752" y="270"/>
                </a:lnTo>
                <a:lnTo>
                  <a:pt x="37752" y="270"/>
                </a:lnTo>
                <a:lnTo>
                  <a:pt x="36592" y="360"/>
                </a:lnTo>
                <a:lnTo>
                  <a:pt x="37151" y="180"/>
                </a:lnTo>
                <a:lnTo>
                  <a:pt x="35561" y="180"/>
                </a:lnTo>
                <a:lnTo>
                  <a:pt x="35690" y="360"/>
                </a:lnTo>
                <a:lnTo>
                  <a:pt x="34746" y="180"/>
                </a:lnTo>
                <a:lnTo>
                  <a:pt x="35003" y="360"/>
                </a:lnTo>
                <a:lnTo>
                  <a:pt x="35003" y="360"/>
                </a:lnTo>
                <a:lnTo>
                  <a:pt x="34058" y="180"/>
                </a:lnTo>
                <a:close/>
                <a:moveTo>
                  <a:pt x="26413" y="4327"/>
                </a:moveTo>
                <a:lnTo>
                  <a:pt x="26542" y="4417"/>
                </a:lnTo>
                <a:lnTo>
                  <a:pt x="26542" y="4327"/>
                </a:lnTo>
                <a:close/>
                <a:moveTo>
                  <a:pt x="23192" y="3516"/>
                </a:moveTo>
                <a:lnTo>
                  <a:pt x="23235" y="3606"/>
                </a:lnTo>
                <a:lnTo>
                  <a:pt x="21130" y="4417"/>
                </a:lnTo>
                <a:lnTo>
                  <a:pt x="21217" y="4417"/>
                </a:lnTo>
                <a:lnTo>
                  <a:pt x="21130" y="4598"/>
                </a:lnTo>
                <a:lnTo>
                  <a:pt x="21130" y="4598"/>
                </a:lnTo>
                <a:lnTo>
                  <a:pt x="21646" y="4417"/>
                </a:lnTo>
                <a:lnTo>
                  <a:pt x="21603" y="4688"/>
                </a:lnTo>
                <a:lnTo>
                  <a:pt x="22720" y="3966"/>
                </a:lnTo>
                <a:lnTo>
                  <a:pt x="22505" y="4327"/>
                </a:lnTo>
                <a:lnTo>
                  <a:pt x="22505" y="4327"/>
                </a:lnTo>
                <a:lnTo>
                  <a:pt x="23535" y="3606"/>
                </a:lnTo>
                <a:lnTo>
                  <a:pt x="23192" y="3516"/>
                </a:lnTo>
                <a:close/>
                <a:moveTo>
                  <a:pt x="27616" y="4147"/>
                </a:moveTo>
                <a:lnTo>
                  <a:pt x="26800" y="4237"/>
                </a:lnTo>
                <a:lnTo>
                  <a:pt x="26971" y="4327"/>
                </a:lnTo>
                <a:lnTo>
                  <a:pt x="26843" y="4327"/>
                </a:lnTo>
                <a:lnTo>
                  <a:pt x="27015" y="4417"/>
                </a:lnTo>
                <a:lnTo>
                  <a:pt x="26886" y="4598"/>
                </a:lnTo>
                <a:lnTo>
                  <a:pt x="26542" y="4417"/>
                </a:lnTo>
                <a:lnTo>
                  <a:pt x="26413" y="4508"/>
                </a:lnTo>
                <a:lnTo>
                  <a:pt x="26456" y="4508"/>
                </a:lnTo>
                <a:lnTo>
                  <a:pt x="26499" y="4688"/>
                </a:lnTo>
                <a:lnTo>
                  <a:pt x="26499" y="4688"/>
                </a:lnTo>
                <a:lnTo>
                  <a:pt x="26242" y="4598"/>
                </a:lnTo>
                <a:lnTo>
                  <a:pt x="25984" y="4777"/>
                </a:lnTo>
                <a:lnTo>
                  <a:pt x="26929" y="4777"/>
                </a:lnTo>
                <a:lnTo>
                  <a:pt x="26413" y="4958"/>
                </a:lnTo>
                <a:lnTo>
                  <a:pt x="26499" y="5048"/>
                </a:lnTo>
                <a:lnTo>
                  <a:pt x="26456" y="5229"/>
                </a:lnTo>
                <a:lnTo>
                  <a:pt x="26456" y="5229"/>
                </a:lnTo>
                <a:lnTo>
                  <a:pt x="27358" y="4777"/>
                </a:lnTo>
                <a:lnTo>
                  <a:pt x="27272" y="4688"/>
                </a:lnTo>
                <a:lnTo>
                  <a:pt x="27616" y="4147"/>
                </a:lnTo>
                <a:close/>
                <a:moveTo>
                  <a:pt x="87831" y="4417"/>
                </a:moveTo>
                <a:lnTo>
                  <a:pt x="87960" y="4777"/>
                </a:lnTo>
                <a:lnTo>
                  <a:pt x="86971" y="4598"/>
                </a:lnTo>
                <a:lnTo>
                  <a:pt x="87100" y="4688"/>
                </a:lnTo>
                <a:lnTo>
                  <a:pt x="87015" y="4688"/>
                </a:lnTo>
                <a:lnTo>
                  <a:pt x="87229" y="4958"/>
                </a:lnTo>
                <a:lnTo>
                  <a:pt x="87143" y="4958"/>
                </a:lnTo>
                <a:lnTo>
                  <a:pt x="88904" y="5229"/>
                </a:lnTo>
                <a:lnTo>
                  <a:pt x="88260" y="4777"/>
                </a:lnTo>
                <a:lnTo>
                  <a:pt x="88260" y="4777"/>
                </a:lnTo>
                <a:lnTo>
                  <a:pt x="89205" y="5048"/>
                </a:lnTo>
                <a:lnTo>
                  <a:pt x="89162" y="4868"/>
                </a:lnTo>
                <a:lnTo>
                  <a:pt x="87831" y="4417"/>
                </a:lnTo>
                <a:close/>
                <a:moveTo>
                  <a:pt x="27358" y="5229"/>
                </a:moveTo>
                <a:lnTo>
                  <a:pt x="27702" y="5499"/>
                </a:lnTo>
                <a:lnTo>
                  <a:pt x="28131" y="5229"/>
                </a:lnTo>
                <a:close/>
                <a:moveTo>
                  <a:pt x="24996" y="3966"/>
                </a:moveTo>
                <a:lnTo>
                  <a:pt x="24438" y="4237"/>
                </a:lnTo>
                <a:lnTo>
                  <a:pt x="24480" y="4417"/>
                </a:lnTo>
                <a:lnTo>
                  <a:pt x="24309" y="4598"/>
                </a:lnTo>
                <a:lnTo>
                  <a:pt x="24438" y="4777"/>
                </a:lnTo>
                <a:lnTo>
                  <a:pt x="23708" y="4598"/>
                </a:lnTo>
                <a:lnTo>
                  <a:pt x="23793" y="4598"/>
                </a:lnTo>
                <a:lnTo>
                  <a:pt x="23407" y="4327"/>
                </a:lnTo>
                <a:lnTo>
                  <a:pt x="23450" y="4237"/>
                </a:lnTo>
                <a:lnTo>
                  <a:pt x="22977" y="4327"/>
                </a:lnTo>
                <a:lnTo>
                  <a:pt x="23192" y="4417"/>
                </a:lnTo>
                <a:lnTo>
                  <a:pt x="22591" y="4598"/>
                </a:lnTo>
                <a:lnTo>
                  <a:pt x="23020" y="4598"/>
                </a:lnTo>
                <a:lnTo>
                  <a:pt x="22333" y="4777"/>
                </a:lnTo>
                <a:lnTo>
                  <a:pt x="22891" y="4688"/>
                </a:lnTo>
                <a:lnTo>
                  <a:pt x="22032" y="5048"/>
                </a:lnTo>
                <a:lnTo>
                  <a:pt x="22419" y="5229"/>
                </a:lnTo>
                <a:lnTo>
                  <a:pt x="22548" y="5139"/>
                </a:lnTo>
                <a:lnTo>
                  <a:pt x="22634" y="5229"/>
                </a:lnTo>
                <a:lnTo>
                  <a:pt x="22806" y="5139"/>
                </a:lnTo>
                <a:lnTo>
                  <a:pt x="22848" y="5048"/>
                </a:lnTo>
                <a:lnTo>
                  <a:pt x="23192" y="4958"/>
                </a:lnTo>
                <a:lnTo>
                  <a:pt x="22935" y="5139"/>
                </a:lnTo>
                <a:lnTo>
                  <a:pt x="23708" y="5048"/>
                </a:lnTo>
                <a:lnTo>
                  <a:pt x="23708" y="5048"/>
                </a:lnTo>
                <a:lnTo>
                  <a:pt x="22720" y="5409"/>
                </a:lnTo>
                <a:lnTo>
                  <a:pt x="22720" y="5589"/>
                </a:lnTo>
                <a:lnTo>
                  <a:pt x="24266" y="5229"/>
                </a:lnTo>
                <a:lnTo>
                  <a:pt x="24223" y="5229"/>
                </a:lnTo>
                <a:lnTo>
                  <a:pt x="25039" y="5048"/>
                </a:lnTo>
                <a:lnTo>
                  <a:pt x="25382" y="4508"/>
                </a:lnTo>
                <a:lnTo>
                  <a:pt x="24738" y="4688"/>
                </a:lnTo>
                <a:lnTo>
                  <a:pt x="24867" y="4508"/>
                </a:lnTo>
                <a:lnTo>
                  <a:pt x="24738" y="4508"/>
                </a:lnTo>
                <a:lnTo>
                  <a:pt x="24996" y="3966"/>
                </a:lnTo>
                <a:close/>
                <a:moveTo>
                  <a:pt x="29420" y="4147"/>
                </a:moveTo>
                <a:lnTo>
                  <a:pt x="28692" y="4232"/>
                </a:lnTo>
                <a:lnTo>
                  <a:pt x="28692" y="4232"/>
                </a:lnTo>
                <a:lnTo>
                  <a:pt x="28732" y="4237"/>
                </a:lnTo>
                <a:lnTo>
                  <a:pt x="28732" y="4688"/>
                </a:lnTo>
                <a:lnTo>
                  <a:pt x="28518" y="4958"/>
                </a:lnTo>
                <a:lnTo>
                  <a:pt x="28475" y="5139"/>
                </a:lnTo>
                <a:lnTo>
                  <a:pt x="28732" y="5319"/>
                </a:lnTo>
                <a:lnTo>
                  <a:pt x="28689" y="5409"/>
                </a:lnTo>
                <a:lnTo>
                  <a:pt x="29377" y="5409"/>
                </a:lnTo>
                <a:lnTo>
                  <a:pt x="29248" y="5589"/>
                </a:lnTo>
                <a:lnTo>
                  <a:pt x="31739" y="5319"/>
                </a:lnTo>
                <a:lnTo>
                  <a:pt x="31524" y="5229"/>
                </a:lnTo>
                <a:lnTo>
                  <a:pt x="31739" y="4868"/>
                </a:lnTo>
                <a:lnTo>
                  <a:pt x="31481" y="4777"/>
                </a:lnTo>
                <a:lnTo>
                  <a:pt x="31524" y="4688"/>
                </a:lnTo>
                <a:lnTo>
                  <a:pt x="30193" y="4868"/>
                </a:lnTo>
                <a:lnTo>
                  <a:pt x="30236" y="4958"/>
                </a:lnTo>
                <a:lnTo>
                  <a:pt x="29505" y="4777"/>
                </a:lnTo>
                <a:lnTo>
                  <a:pt x="29463" y="4868"/>
                </a:lnTo>
                <a:lnTo>
                  <a:pt x="29291" y="4868"/>
                </a:lnTo>
                <a:lnTo>
                  <a:pt x="29505" y="4688"/>
                </a:lnTo>
                <a:lnTo>
                  <a:pt x="29076" y="4327"/>
                </a:lnTo>
                <a:lnTo>
                  <a:pt x="29634" y="4327"/>
                </a:lnTo>
                <a:lnTo>
                  <a:pt x="29162" y="4237"/>
                </a:lnTo>
                <a:lnTo>
                  <a:pt x="29420" y="4147"/>
                </a:lnTo>
                <a:close/>
                <a:moveTo>
                  <a:pt x="69405" y="4147"/>
                </a:moveTo>
                <a:lnTo>
                  <a:pt x="67516" y="4327"/>
                </a:lnTo>
                <a:lnTo>
                  <a:pt x="67559" y="4417"/>
                </a:lnTo>
                <a:lnTo>
                  <a:pt x="67344" y="4508"/>
                </a:lnTo>
                <a:lnTo>
                  <a:pt x="66914" y="4777"/>
                </a:lnTo>
                <a:lnTo>
                  <a:pt x="66657" y="4958"/>
                </a:lnTo>
                <a:lnTo>
                  <a:pt x="66700" y="5048"/>
                </a:lnTo>
                <a:lnTo>
                  <a:pt x="66442" y="5139"/>
                </a:lnTo>
                <a:lnTo>
                  <a:pt x="66657" y="5229"/>
                </a:lnTo>
                <a:lnTo>
                  <a:pt x="66485" y="5499"/>
                </a:lnTo>
                <a:lnTo>
                  <a:pt x="66657" y="5589"/>
                </a:lnTo>
                <a:lnTo>
                  <a:pt x="66485" y="5679"/>
                </a:lnTo>
                <a:lnTo>
                  <a:pt x="66399" y="5860"/>
                </a:lnTo>
                <a:lnTo>
                  <a:pt x="66184" y="6131"/>
                </a:lnTo>
                <a:lnTo>
                  <a:pt x="66399" y="6400"/>
                </a:lnTo>
                <a:lnTo>
                  <a:pt x="67215" y="6221"/>
                </a:lnTo>
                <a:lnTo>
                  <a:pt x="67086" y="6040"/>
                </a:lnTo>
                <a:lnTo>
                  <a:pt x="67258" y="5589"/>
                </a:lnTo>
                <a:lnTo>
                  <a:pt x="67559" y="5499"/>
                </a:lnTo>
                <a:lnTo>
                  <a:pt x="67559" y="5409"/>
                </a:lnTo>
                <a:lnTo>
                  <a:pt x="67687" y="5319"/>
                </a:lnTo>
                <a:lnTo>
                  <a:pt x="67601" y="5229"/>
                </a:lnTo>
                <a:lnTo>
                  <a:pt x="69405" y="4147"/>
                </a:lnTo>
                <a:close/>
                <a:moveTo>
                  <a:pt x="89076" y="6040"/>
                </a:moveTo>
                <a:lnTo>
                  <a:pt x="88818" y="6400"/>
                </a:lnTo>
                <a:lnTo>
                  <a:pt x="89892" y="6491"/>
                </a:lnTo>
                <a:lnTo>
                  <a:pt x="89076" y="6040"/>
                </a:lnTo>
                <a:close/>
                <a:moveTo>
                  <a:pt x="74731" y="6310"/>
                </a:moveTo>
                <a:lnTo>
                  <a:pt x="74989" y="6581"/>
                </a:lnTo>
                <a:lnTo>
                  <a:pt x="74688" y="6400"/>
                </a:lnTo>
                <a:lnTo>
                  <a:pt x="74731" y="6310"/>
                </a:lnTo>
                <a:close/>
                <a:moveTo>
                  <a:pt x="24609" y="6131"/>
                </a:moveTo>
                <a:lnTo>
                  <a:pt x="24094" y="6310"/>
                </a:lnTo>
                <a:lnTo>
                  <a:pt x="24266" y="6671"/>
                </a:lnTo>
                <a:lnTo>
                  <a:pt x="24609" y="6400"/>
                </a:lnTo>
                <a:lnTo>
                  <a:pt x="24609" y="6131"/>
                </a:lnTo>
                <a:close/>
                <a:moveTo>
                  <a:pt x="45483" y="6671"/>
                </a:moveTo>
                <a:lnTo>
                  <a:pt x="45442" y="6688"/>
                </a:lnTo>
                <a:lnTo>
                  <a:pt x="45442" y="6688"/>
                </a:lnTo>
                <a:lnTo>
                  <a:pt x="45514" y="6702"/>
                </a:lnTo>
                <a:lnTo>
                  <a:pt x="45514" y="6702"/>
                </a:lnTo>
                <a:lnTo>
                  <a:pt x="45483" y="6671"/>
                </a:lnTo>
                <a:close/>
                <a:moveTo>
                  <a:pt x="30923" y="6310"/>
                </a:moveTo>
                <a:lnTo>
                  <a:pt x="31352" y="6761"/>
                </a:lnTo>
                <a:lnTo>
                  <a:pt x="31997" y="6761"/>
                </a:lnTo>
                <a:lnTo>
                  <a:pt x="31997" y="6581"/>
                </a:lnTo>
                <a:lnTo>
                  <a:pt x="31911" y="6400"/>
                </a:lnTo>
                <a:lnTo>
                  <a:pt x="30923" y="6310"/>
                </a:lnTo>
                <a:close/>
                <a:moveTo>
                  <a:pt x="45514" y="6702"/>
                </a:moveTo>
                <a:lnTo>
                  <a:pt x="46127" y="7302"/>
                </a:lnTo>
                <a:lnTo>
                  <a:pt x="46299" y="6852"/>
                </a:lnTo>
                <a:lnTo>
                  <a:pt x="45514" y="6702"/>
                </a:lnTo>
                <a:close/>
                <a:moveTo>
                  <a:pt x="28561" y="6040"/>
                </a:moveTo>
                <a:lnTo>
                  <a:pt x="26971" y="6491"/>
                </a:lnTo>
                <a:lnTo>
                  <a:pt x="26671" y="7392"/>
                </a:lnTo>
                <a:lnTo>
                  <a:pt x="26671" y="7392"/>
                </a:lnTo>
                <a:lnTo>
                  <a:pt x="27100" y="7212"/>
                </a:lnTo>
                <a:lnTo>
                  <a:pt x="27186" y="6852"/>
                </a:lnTo>
                <a:lnTo>
                  <a:pt x="27444" y="6852"/>
                </a:lnTo>
                <a:lnTo>
                  <a:pt x="28561" y="6040"/>
                </a:lnTo>
                <a:close/>
                <a:moveTo>
                  <a:pt x="91009" y="7212"/>
                </a:moveTo>
                <a:lnTo>
                  <a:pt x="91223" y="7483"/>
                </a:lnTo>
                <a:lnTo>
                  <a:pt x="91267" y="7212"/>
                </a:lnTo>
                <a:close/>
                <a:moveTo>
                  <a:pt x="26070" y="6040"/>
                </a:moveTo>
                <a:lnTo>
                  <a:pt x="25554" y="6310"/>
                </a:lnTo>
                <a:lnTo>
                  <a:pt x="25855" y="6491"/>
                </a:lnTo>
                <a:lnTo>
                  <a:pt x="25640" y="6581"/>
                </a:lnTo>
                <a:lnTo>
                  <a:pt x="25640" y="6671"/>
                </a:lnTo>
                <a:lnTo>
                  <a:pt x="25340" y="6852"/>
                </a:lnTo>
                <a:lnTo>
                  <a:pt x="25211" y="6581"/>
                </a:lnTo>
                <a:lnTo>
                  <a:pt x="24953" y="6852"/>
                </a:lnTo>
                <a:lnTo>
                  <a:pt x="25082" y="7212"/>
                </a:lnTo>
                <a:lnTo>
                  <a:pt x="25253" y="7302"/>
                </a:lnTo>
                <a:lnTo>
                  <a:pt x="25382" y="7843"/>
                </a:lnTo>
                <a:lnTo>
                  <a:pt x="25683" y="7843"/>
                </a:lnTo>
                <a:lnTo>
                  <a:pt x="25769" y="7483"/>
                </a:lnTo>
                <a:lnTo>
                  <a:pt x="26113" y="7573"/>
                </a:lnTo>
                <a:lnTo>
                  <a:pt x="26542" y="6852"/>
                </a:lnTo>
                <a:lnTo>
                  <a:pt x="26370" y="6942"/>
                </a:lnTo>
                <a:lnTo>
                  <a:pt x="26370" y="6761"/>
                </a:lnTo>
                <a:lnTo>
                  <a:pt x="26413" y="6761"/>
                </a:lnTo>
                <a:lnTo>
                  <a:pt x="26113" y="6671"/>
                </a:lnTo>
                <a:lnTo>
                  <a:pt x="26628" y="6400"/>
                </a:lnTo>
                <a:lnTo>
                  <a:pt x="26542" y="6310"/>
                </a:lnTo>
                <a:lnTo>
                  <a:pt x="26671" y="6040"/>
                </a:lnTo>
                <a:close/>
                <a:moveTo>
                  <a:pt x="19842" y="5679"/>
                </a:moveTo>
                <a:lnTo>
                  <a:pt x="19799" y="6040"/>
                </a:lnTo>
                <a:lnTo>
                  <a:pt x="18468" y="7392"/>
                </a:lnTo>
                <a:lnTo>
                  <a:pt x="18596" y="7392"/>
                </a:lnTo>
                <a:lnTo>
                  <a:pt x="18854" y="7663"/>
                </a:lnTo>
                <a:lnTo>
                  <a:pt x="18811" y="8023"/>
                </a:lnTo>
                <a:lnTo>
                  <a:pt x="18811" y="8023"/>
                </a:lnTo>
                <a:lnTo>
                  <a:pt x="21818" y="6310"/>
                </a:lnTo>
                <a:lnTo>
                  <a:pt x="21646" y="5769"/>
                </a:lnTo>
                <a:lnTo>
                  <a:pt x="21130" y="5950"/>
                </a:lnTo>
                <a:lnTo>
                  <a:pt x="21173" y="5769"/>
                </a:lnTo>
                <a:lnTo>
                  <a:pt x="21001" y="5860"/>
                </a:lnTo>
                <a:lnTo>
                  <a:pt x="21088" y="5769"/>
                </a:lnTo>
                <a:lnTo>
                  <a:pt x="19842" y="5679"/>
                </a:lnTo>
                <a:close/>
                <a:moveTo>
                  <a:pt x="66614" y="6400"/>
                </a:moveTo>
                <a:lnTo>
                  <a:pt x="66184" y="6942"/>
                </a:lnTo>
                <a:lnTo>
                  <a:pt x="66141" y="7212"/>
                </a:lnTo>
                <a:lnTo>
                  <a:pt x="65927" y="7302"/>
                </a:lnTo>
                <a:lnTo>
                  <a:pt x="66785" y="8023"/>
                </a:lnTo>
                <a:lnTo>
                  <a:pt x="66700" y="8023"/>
                </a:lnTo>
                <a:lnTo>
                  <a:pt x="66700" y="8114"/>
                </a:lnTo>
                <a:lnTo>
                  <a:pt x="66657" y="8114"/>
                </a:lnTo>
                <a:lnTo>
                  <a:pt x="66657" y="8204"/>
                </a:lnTo>
                <a:lnTo>
                  <a:pt x="66614" y="8204"/>
                </a:lnTo>
                <a:lnTo>
                  <a:pt x="67516" y="8475"/>
                </a:lnTo>
                <a:lnTo>
                  <a:pt x="67516" y="8475"/>
                </a:lnTo>
                <a:lnTo>
                  <a:pt x="67430" y="8384"/>
                </a:lnTo>
                <a:lnTo>
                  <a:pt x="67816" y="8384"/>
                </a:lnTo>
                <a:lnTo>
                  <a:pt x="66872" y="7122"/>
                </a:lnTo>
                <a:lnTo>
                  <a:pt x="66914" y="6852"/>
                </a:lnTo>
                <a:lnTo>
                  <a:pt x="67000" y="6761"/>
                </a:lnTo>
                <a:lnTo>
                  <a:pt x="67000" y="6581"/>
                </a:lnTo>
                <a:lnTo>
                  <a:pt x="66614" y="6400"/>
                </a:lnTo>
                <a:close/>
                <a:moveTo>
                  <a:pt x="7945" y="8654"/>
                </a:moveTo>
                <a:lnTo>
                  <a:pt x="7773" y="8744"/>
                </a:lnTo>
                <a:lnTo>
                  <a:pt x="7773" y="8744"/>
                </a:lnTo>
                <a:lnTo>
                  <a:pt x="7826" y="8728"/>
                </a:lnTo>
                <a:lnTo>
                  <a:pt x="7826" y="8728"/>
                </a:lnTo>
                <a:lnTo>
                  <a:pt x="7945" y="8654"/>
                </a:lnTo>
                <a:close/>
                <a:moveTo>
                  <a:pt x="57680" y="8925"/>
                </a:moveTo>
                <a:lnTo>
                  <a:pt x="57680" y="8925"/>
                </a:lnTo>
                <a:lnTo>
                  <a:pt x="57680" y="8925"/>
                </a:lnTo>
                <a:close/>
                <a:moveTo>
                  <a:pt x="37365" y="8654"/>
                </a:moveTo>
                <a:lnTo>
                  <a:pt x="37236" y="8925"/>
                </a:lnTo>
                <a:lnTo>
                  <a:pt x="37151" y="8925"/>
                </a:lnTo>
                <a:lnTo>
                  <a:pt x="37108" y="9196"/>
                </a:lnTo>
                <a:lnTo>
                  <a:pt x="37322" y="9286"/>
                </a:lnTo>
                <a:lnTo>
                  <a:pt x="37193" y="9376"/>
                </a:lnTo>
                <a:lnTo>
                  <a:pt x="37580" y="9376"/>
                </a:lnTo>
                <a:lnTo>
                  <a:pt x="37795" y="9015"/>
                </a:lnTo>
                <a:lnTo>
                  <a:pt x="37365" y="8654"/>
                </a:lnTo>
                <a:close/>
                <a:moveTo>
                  <a:pt x="22032" y="6400"/>
                </a:moveTo>
                <a:lnTo>
                  <a:pt x="20228" y="7573"/>
                </a:lnTo>
                <a:lnTo>
                  <a:pt x="20486" y="7663"/>
                </a:lnTo>
                <a:lnTo>
                  <a:pt x="20314" y="7843"/>
                </a:lnTo>
                <a:lnTo>
                  <a:pt x="21088" y="7753"/>
                </a:lnTo>
                <a:lnTo>
                  <a:pt x="21088" y="7753"/>
                </a:lnTo>
                <a:lnTo>
                  <a:pt x="20873" y="7843"/>
                </a:lnTo>
                <a:lnTo>
                  <a:pt x="20916" y="7843"/>
                </a:lnTo>
                <a:lnTo>
                  <a:pt x="20057" y="8204"/>
                </a:lnTo>
                <a:lnTo>
                  <a:pt x="21646" y="8654"/>
                </a:lnTo>
                <a:lnTo>
                  <a:pt x="20272" y="8744"/>
                </a:lnTo>
                <a:lnTo>
                  <a:pt x="19971" y="9286"/>
                </a:lnTo>
                <a:lnTo>
                  <a:pt x="20658" y="9466"/>
                </a:lnTo>
                <a:lnTo>
                  <a:pt x="20572" y="10007"/>
                </a:lnTo>
                <a:lnTo>
                  <a:pt x="22720" y="9286"/>
                </a:lnTo>
                <a:lnTo>
                  <a:pt x="22720" y="9466"/>
                </a:lnTo>
                <a:lnTo>
                  <a:pt x="23020" y="9556"/>
                </a:lnTo>
                <a:lnTo>
                  <a:pt x="22935" y="9646"/>
                </a:lnTo>
                <a:lnTo>
                  <a:pt x="23579" y="9736"/>
                </a:lnTo>
                <a:lnTo>
                  <a:pt x="24008" y="9286"/>
                </a:lnTo>
                <a:lnTo>
                  <a:pt x="23622" y="9466"/>
                </a:lnTo>
                <a:lnTo>
                  <a:pt x="23708" y="9286"/>
                </a:lnTo>
                <a:lnTo>
                  <a:pt x="23664" y="9196"/>
                </a:lnTo>
                <a:lnTo>
                  <a:pt x="24480" y="8835"/>
                </a:lnTo>
                <a:lnTo>
                  <a:pt x="24352" y="8744"/>
                </a:lnTo>
                <a:lnTo>
                  <a:pt x="24352" y="8654"/>
                </a:lnTo>
                <a:lnTo>
                  <a:pt x="23879" y="8294"/>
                </a:lnTo>
                <a:lnTo>
                  <a:pt x="24223" y="6761"/>
                </a:lnTo>
                <a:lnTo>
                  <a:pt x="23708" y="6491"/>
                </a:lnTo>
                <a:lnTo>
                  <a:pt x="23407" y="7483"/>
                </a:lnTo>
                <a:lnTo>
                  <a:pt x="23106" y="7663"/>
                </a:lnTo>
                <a:lnTo>
                  <a:pt x="23106" y="7663"/>
                </a:lnTo>
                <a:lnTo>
                  <a:pt x="23192" y="6942"/>
                </a:lnTo>
                <a:lnTo>
                  <a:pt x="22935" y="6852"/>
                </a:lnTo>
                <a:lnTo>
                  <a:pt x="22505" y="7122"/>
                </a:lnTo>
                <a:lnTo>
                  <a:pt x="22548" y="7032"/>
                </a:lnTo>
                <a:lnTo>
                  <a:pt x="22333" y="7122"/>
                </a:lnTo>
                <a:lnTo>
                  <a:pt x="22333" y="7122"/>
                </a:lnTo>
                <a:lnTo>
                  <a:pt x="22634" y="6852"/>
                </a:lnTo>
                <a:lnTo>
                  <a:pt x="21732" y="6942"/>
                </a:lnTo>
                <a:lnTo>
                  <a:pt x="22032" y="6400"/>
                </a:lnTo>
                <a:close/>
                <a:moveTo>
                  <a:pt x="25340" y="9106"/>
                </a:moveTo>
                <a:lnTo>
                  <a:pt x="24609" y="9556"/>
                </a:lnTo>
                <a:lnTo>
                  <a:pt x="24824" y="9827"/>
                </a:lnTo>
                <a:lnTo>
                  <a:pt x="25253" y="10007"/>
                </a:lnTo>
                <a:lnTo>
                  <a:pt x="25683" y="9736"/>
                </a:lnTo>
                <a:lnTo>
                  <a:pt x="25297" y="9196"/>
                </a:lnTo>
                <a:lnTo>
                  <a:pt x="25340" y="9106"/>
                </a:lnTo>
                <a:close/>
                <a:moveTo>
                  <a:pt x="73571" y="9917"/>
                </a:moveTo>
                <a:lnTo>
                  <a:pt x="73958" y="10187"/>
                </a:lnTo>
                <a:lnTo>
                  <a:pt x="73958" y="10638"/>
                </a:lnTo>
                <a:lnTo>
                  <a:pt x="74387" y="10728"/>
                </a:lnTo>
                <a:lnTo>
                  <a:pt x="74387" y="10728"/>
                </a:lnTo>
                <a:lnTo>
                  <a:pt x="73915" y="10638"/>
                </a:lnTo>
                <a:lnTo>
                  <a:pt x="73571" y="9917"/>
                </a:lnTo>
                <a:close/>
                <a:moveTo>
                  <a:pt x="30665" y="10187"/>
                </a:moveTo>
                <a:lnTo>
                  <a:pt x="30365" y="10909"/>
                </a:lnTo>
                <a:lnTo>
                  <a:pt x="30837" y="10909"/>
                </a:lnTo>
                <a:lnTo>
                  <a:pt x="31138" y="10277"/>
                </a:lnTo>
                <a:lnTo>
                  <a:pt x="30665" y="10187"/>
                </a:lnTo>
                <a:close/>
                <a:moveTo>
                  <a:pt x="45526" y="11720"/>
                </a:moveTo>
                <a:lnTo>
                  <a:pt x="45655" y="11810"/>
                </a:lnTo>
                <a:lnTo>
                  <a:pt x="45697" y="11810"/>
                </a:lnTo>
                <a:lnTo>
                  <a:pt x="45526" y="11720"/>
                </a:lnTo>
                <a:close/>
                <a:moveTo>
                  <a:pt x="3865" y="12171"/>
                </a:moveTo>
                <a:lnTo>
                  <a:pt x="3822" y="12261"/>
                </a:lnTo>
                <a:lnTo>
                  <a:pt x="3865" y="12261"/>
                </a:lnTo>
                <a:lnTo>
                  <a:pt x="3865" y="12171"/>
                </a:lnTo>
                <a:close/>
                <a:moveTo>
                  <a:pt x="2276" y="9736"/>
                </a:moveTo>
                <a:lnTo>
                  <a:pt x="0" y="12711"/>
                </a:lnTo>
                <a:lnTo>
                  <a:pt x="214" y="12621"/>
                </a:lnTo>
                <a:lnTo>
                  <a:pt x="515" y="12261"/>
                </a:lnTo>
                <a:lnTo>
                  <a:pt x="515" y="12081"/>
                </a:lnTo>
                <a:lnTo>
                  <a:pt x="730" y="11810"/>
                </a:lnTo>
                <a:lnTo>
                  <a:pt x="687" y="11900"/>
                </a:lnTo>
                <a:lnTo>
                  <a:pt x="987" y="11720"/>
                </a:lnTo>
                <a:lnTo>
                  <a:pt x="902" y="11810"/>
                </a:lnTo>
                <a:lnTo>
                  <a:pt x="1159" y="11630"/>
                </a:lnTo>
                <a:lnTo>
                  <a:pt x="1159" y="11630"/>
                </a:lnTo>
                <a:lnTo>
                  <a:pt x="687" y="12351"/>
                </a:lnTo>
                <a:lnTo>
                  <a:pt x="1374" y="12442"/>
                </a:lnTo>
                <a:lnTo>
                  <a:pt x="1288" y="12892"/>
                </a:lnTo>
                <a:lnTo>
                  <a:pt x="1417" y="13253"/>
                </a:lnTo>
                <a:lnTo>
                  <a:pt x="1675" y="13163"/>
                </a:lnTo>
                <a:lnTo>
                  <a:pt x="1546" y="13343"/>
                </a:lnTo>
                <a:lnTo>
                  <a:pt x="1803" y="13163"/>
                </a:lnTo>
                <a:lnTo>
                  <a:pt x="1760" y="13253"/>
                </a:lnTo>
                <a:lnTo>
                  <a:pt x="1760" y="13253"/>
                </a:lnTo>
                <a:lnTo>
                  <a:pt x="1932" y="12982"/>
                </a:lnTo>
                <a:lnTo>
                  <a:pt x="1889" y="12892"/>
                </a:lnTo>
                <a:lnTo>
                  <a:pt x="2319" y="12621"/>
                </a:lnTo>
                <a:lnTo>
                  <a:pt x="2233" y="12621"/>
                </a:lnTo>
                <a:lnTo>
                  <a:pt x="2448" y="12442"/>
                </a:lnTo>
                <a:lnTo>
                  <a:pt x="2405" y="12442"/>
                </a:lnTo>
                <a:lnTo>
                  <a:pt x="2405" y="12261"/>
                </a:lnTo>
                <a:lnTo>
                  <a:pt x="2576" y="12351"/>
                </a:lnTo>
                <a:lnTo>
                  <a:pt x="2834" y="12351"/>
                </a:lnTo>
                <a:lnTo>
                  <a:pt x="2877" y="12171"/>
                </a:lnTo>
                <a:lnTo>
                  <a:pt x="3006" y="12261"/>
                </a:lnTo>
                <a:lnTo>
                  <a:pt x="3521" y="11900"/>
                </a:lnTo>
                <a:lnTo>
                  <a:pt x="3393" y="11810"/>
                </a:lnTo>
                <a:lnTo>
                  <a:pt x="3349" y="11810"/>
                </a:lnTo>
                <a:lnTo>
                  <a:pt x="3393" y="11630"/>
                </a:lnTo>
                <a:lnTo>
                  <a:pt x="3393" y="11359"/>
                </a:lnTo>
                <a:lnTo>
                  <a:pt x="3092" y="11179"/>
                </a:lnTo>
                <a:lnTo>
                  <a:pt x="3092" y="11179"/>
                </a:lnTo>
                <a:lnTo>
                  <a:pt x="3178" y="11269"/>
                </a:lnTo>
                <a:lnTo>
                  <a:pt x="2877" y="11359"/>
                </a:lnTo>
                <a:lnTo>
                  <a:pt x="3049" y="11179"/>
                </a:lnTo>
                <a:lnTo>
                  <a:pt x="2662" y="11179"/>
                </a:lnTo>
                <a:lnTo>
                  <a:pt x="2533" y="11450"/>
                </a:lnTo>
                <a:lnTo>
                  <a:pt x="2533" y="11630"/>
                </a:lnTo>
                <a:lnTo>
                  <a:pt x="2362" y="11810"/>
                </a:lnTo>
                <a:lnTo>
                  <a:pt x="2362" y="11810"/>
                </a:lnTo>
                <a:lnTo>
                  <a:pt x="2491" y="11630"/>
                </a:lnTo>
                <a:lnTo>
                  <a:pt x="2319" y="11720"/>
                </a:lnTo>
                <a:lnTo>
                  <a:pt x="2319" y="11540"/>
                </a:lnTo>
                <a:lnTo>
                  <a:pt x="2748" y="10909"/>
                </a:lnTo>
                <a:lnTo>
                  <a:pt x="2576" y="10909"/>
                </a:lnTo>
                <a:lnTo>
                  <a:pt x="2791" y="10638"/>
                </a:lnTo>
                <a:lnTo>
                  <a:pt x="2448" y="10277"/>
                </a:lnTo>
                <a:lnTo>
                  <a:pt x="2491" y="10187"/>
                </a:lnTo>
                <a:lnTo>
                  <a:pt x="2405" y="10007"/>
                </a:lnTo>
                <a:lnTo>
                  <a:pt x="2319" y="10187"/>
                </a:lnTo>
                <a:lnTo>
                  <a:pt x="2319" y="10007"/>
                </a:lnTo>
                <a:lnTo>
                  <a:pt x="2362" y="9917"/>
                </a:lnTo>
                <a:lnTo>
                  <a:pt x="2276" y="9736"/>
                </a:lnTo>
                <a:close/>
                <a:moveTo>
                  <a:pt x="47458" y="11630"/>
                </a:moveTo>
                <a:lnTo>
                  <a:pt x="47373" y="11810"/>
                </a:lnTo>
                <a:lnTo>
                  <a:pt x="47244" y="11810"/>
                </a:lnTo>
                <a:lnTo>
                  <a:pt x="47115" y="11990"/>
                </a:lnTo>
                <a:lnTo>
                  <a:pt x="46900" y="11900"/>
                </a:lnTo>
                <a:lnTo>
                  <a:pt x="46900" y="11900"/>
                </a:lnTo>
                <a:lnTo>
                  <a:pt x="46943" y="12171"/>
                </a:lnTo>
                <a:lnTo>
                  <a:pt x="46685" y="11900"/>
                </a:lnTo>
                <a:lnTo>
                  <a:pt x="46557" y="11900"/>
                </a:lnTo>
                <a:lnTo>
                  <a:pt x="46557" y="12171"/>
                </a:lnTo>
                <a:lnTo>
                  <a:pt x="46299" y="11990"/>
                </a:lnTo>
                <a:lnTo>
                  <a:pt x="46256" y="12351"/>
                </a:lnTo>
                <a:lnTo>
                  <a:pt x="46084" y="12351"/>
                </a:lnTo>
                <a:lnTo>
                  <a:pt x="46041" y="12532"/>
                </a:lnTo>
                <a:lnTo>
                  <a:pt x="45955" y="12442"/>
                </a:lnTo>
                <a:lnTo>
                  <a:pt x="45998" y="12351"/>
                </a:lnTo>
                <a:lnTo>
                  <a:pt x="45912" y="12171"/>
                </a:lnTo>
                <a:lnTo>
                  <a:pt x="45998" y="11990"/>
                </a:lnTo>
                <a:lnTo>
                  <a:pt x="45655" y="11810"/>
                </a:lnTo>
                <a:lnTo>
                  <a:pt x="45568" y="11810"/>
                </a:lnTo>
                <a:lnTo>
                  <a:pt x="45655" y="12081"/>
                </a:lnTo>
                <a:lnTo>
                  <a:pt x="45397" y="11900"/>
                </a:lnTo>
                <a:lnTo>
                  <a:pt x="45397" y="11900"/>
                </a:lnTo>
                <a:lnTo>
                  <a:pt x="45440" y="11990"/>
                </a:lnTo>
                <a:lnTo>
                  <a:pt x="45397" y="12081"/>
                </a:lnTo>
                <a:lnTo>
                  <a:pt x="45311" y="12081"/>
                </a:lnTo>
                <a:lnTo>
                  <a:pt x="45440" y="12171"/>
                </a:lnTo>
                <a:lnTo>
                  <a:pt x="45225" y="12171"/>
                </a:lnTo>
                <a:lnTo>
                  <a:pt x="45268" y="12351"/>
                </a:lnTo>
                <a:lnTo>
                  <a:pt x="45096" y="12351"/>
                </a:lnTo>
                <a:lnTo>
                  <a:pt x="45826" y="12442"/>
                </a:lnTo>
                <a:lnTo>
                  <a:pt x="45612" y="12621"/>
                </a:lnTo>
                <a:lnTo>
                  <a:pt x="45826" y="12621"/>
                </a:lnTo>
                <a:lnTo>
                  <a:pt x="45826" y="12711"/>
                </a:lnTo>
                <a:lnTo>
                  <a:pt x="45311" y="12802"/>
                </a:lnTo>
                <a:lnTo>
                  <a:pt x="45268" y="12982"/>
                </a:lnTo>
                <a:lnTo>
                  <a:pt x="45869" y="13073"/>
                </a:lnTo>
                <a:lnTo>
                  <a:pt x="45697" y="13343"/>
                </a:lnTo>
                <a:lnTo>
                  <a:pt x="45869" y="13253"/>
                </a:lnTo>
                <a:lnTo>
                  <a:pt x="45483" y="13523"/>
                </a:lnTo>
                <a:lnTo>
                  <a:pt x="45655" y="13703"/>
                </a:lnTo>
                <a:lnTo>
                  <a:pt x="45955" y="13613"/>
                </a:lnTo>
                <a:lnTo>
                  <a:pt x="46771" y="13974"/>
                </a:lnTo>
                <a:lnTo>
                  <a:pt x="48146" y="12892"/>
                </a:lnTo>
                <a:lnTo>
                  <a:pt x="48146" y="12532"/>
                </a:lnTo>
                <a:lnTo>
                  <a:pt x="47888" y="12171"/>
                </a:lnTo>
                <a:lnTo>
                  <a:pt x="47802" y="11900"/>
                </a:lnTo>
                <a:lnTo>
                  <a:pt x="47974" y="11720"/>
                </a:lnTo>
                <a:lnTo>
                  <a:pt x="47458" y="11630"/>
                </a:lnTo>
                <a:close/>
                <a:moveTo>
                  <a:pt x="27530" y="12081"/>
                </a:moveTo>
                <a:lnTo>
                  <a:pt x="26499" y="13884"/>
                </a:lnTo>
                <a:lnTo>
                  <a:pt x="26800" y="13884"/>
                </a:lnTo>
                <a:lnTo>
                  <a:pt x="26886" y="14244"/>
                </a:lnTo>
                <a:lnTo>
                  <a:pt x="27846" y="13544"/>
                </a:lnTo>
                <a:lnTo>
                  <a:pt x="27846" y="13544"/>
                </a:lnTo>
                <a:lnTo>
                  <a:pt x="28174" y="13974"/>
                </a:lnTo>
                <a:lnTo>
                  <a:pt x="28604" y="13703"/>
                </a:lnTo>
                <a:lnTo>
                  <a:pt x="28174" y="13613"/>
                </a:lnTo>
                <a:lnTo>
                  <a:pt x="28260" y="13073"/>
                </a:lnTo>
                <a:lnTo>
                  <a:pt x="27573" y="12351"/>
                </a:lnTo>
                <a:lnTo>
                  <a:pt x="27530" y="12081"/>
                </a:lnTo>
                <a:close/>
                <a:moveTo>
                  <a:pt x="54116" y="14786"/>
                </a:moveTo>
                <a:lnTo>
                  <a:pt x="53944" y="14876"/>
                </a:lnTo>
                <a:lnTo>
                  <a:pt x="53944" y="14876"/>
                </a:lnTo>
                <a:lnTo>
                  <a:pt x="54082" y="14813"/>
                </a:lnTo>
                <a:lnTo>
                  <a:pt x="54082" y="14813"/>
                </a:lnTo>
                <a:lnTo>
                  <a:pt x="54116" y="14786"/>
                </a:lnTo>
                <a:close/>
                <a:moveTo>
                  <a:pt x="30751" y="6131"/>
                </a:moveTo>
                <a:lnTo>
                  <a:pt x="29720" y="6491"/>
                </a:lnTo>
                <a:lnTo>
                  <a:pt x="29849" y="6761"/>
                </a:lnTo>
                <a:lnTo>
                  <a:pt x="29463" y="6852"/>
                </a:lnTo>
                <a:lnTo>
                  <a:pt x="29592" y="7122"/>
                </a:lnTo>
                <a:lnTo>
                  <a:pt x="29592" y="7392"/>
                </a:lnTo>
                <a:lnTo>
                  <a:pt x="29162" y="7392"/>
                </a:lnTo>
                <a:lnTo>
                  <a:pt x="29377" y="7663"/>
                </a:lnTo>
                <a:lnTo>
                  <a:pt x="29205" y="8114"/>
                </a:lnTo>
                <a:lnTo>
                  <a:pt x="28689" y="8114"/>
                </a:lnTo>
                <a:lnTo>
                  <a:pt x="29205" y="7843"/>
                </a:lnTo>
                <a:lnTo>
                  <a:pt x="29033" y="7483"/>
                </a:lnTo>
                <a:lnTo>
                  <a:pt x="29162" y="6852"/>
                </a:lnTo>
                <a:lnTo>
                  <a:pt x="29935" y="6131"/>
                </a:lnTo>
                <a:lnTo>
                  <a:pt x="29935" y="6131"/>
                </a:lnTo>
                <a:lnTo>
                  <a:pt x="28217" y="7302"/>
                </a:lnTo>
                <a:lnTo>
                  <a:pt x="28002" y="7843"/>
                </a:lnTo>
                <a:lnTo>
                  <a:pt x="28518" y="8114"/>
                </a:lnTo>
                <a:lnTo>
                  <a:pt x="27916" y="8114"/>
                </a:lnTo>
                <a:lnTo>
                  <a:pt x="28604" y="8565"/>
                </a:lnTo>
                <a:lnTo>
                  <a:pt x="28518" y="8744"/>
                </a:lnTo>
                <a:lnTo>
                  <a:pt x="29763" y="8925"/>
                </a:lnTo>
                <a:lnTo>
                  <a:pt x="29763" y="8835"/>
                </a:lnTo>
                <a:lnTo>
                  <a:pt x="30322" y="9015"/>
                </a:lnTo>
                <a:lnTo>
                  <a:pt x="30494" y="8565"/>
                </a:lnTo>
                <a:lnTo>
                  <a:pt x="30880" y="8744"/>
                </a:lnTo>
                <a:lnTo>
                  <a:pt x="30837" y="9015"/>
                </a:lnTo>
                <a:lnTo>
                  <a:pt x="31009" y="9106"/>
                </a:lnTo>
                <a:lnTo>
                  <a:pt x="30923" y="9196"/>
                </a:lnTo>
                <a:lnTo>
                  <a:pt x="31138" y="9106"/>
                </a:lnTo>
                <a:lnTo>
                  <a:pt x="31181" y="9466"/>
                </a:lnTo>
                <a:lnTo>
                  <a:pt x="30837" y="9827"/>
                </a:lnTo>
                <a:lnTo>
                  <a:pt x="31363" y="9669"/>
                </a:lnTo>
                <a:lnTo>
                  <a:pt x="31395" y="9736"/>
                </a:lnTo>
                <a:lnTo>
                  <a:pt x="31310" y="9827"/>
                </a:lnTo>
                <a:lnTo>
                  <a:pt x="31653" y="10187"/>
                </a:lnTo>
                <a:lnTo>
                  <a:pt x="31696" y="10819"/>
                </a:lnTo>
                <a:lnTo>
                  <a:pt x="30880" y="11810"/>
                </a:lnTo>
                <a:lnTo>
                  <a:pt x="30923" y="12171"/>
                </a:lnTo>
                <a:lnTo>
                  <a:pt x="30236" y="12532"/>
                </a:lnTo>
                <a:lnTo>
                  <a:pt x="30236" y="12621"/>
                </a:lnTo>
                <a:lnTo>
                  <a:pt x="30236" y="12711"/>
                </a:lnTo>
                <a:lnTo>
                  <a:pt x="30193" y="12892"/>
                </a:lnTo>
                <a:lnTo>
                  <a:pt x="30236" y="12621"/>
                </a:lnTo>
                <a:lnTo>
                  <a:pt x="29849" y="12442"/>
                </a:lnTo>
                <a:lnTo>
                  <a:pt x="29420" y="12982"/>
                </a:lnTo>
                <a:lnTo>
                  <a:pt x="29806" y="13343"/>
                </a:lnTo>
                <a:lnTo>
                  <a:pt x="30365" y="12982"/>
                </a:lnTo>
                <a:lnTo>
                  <a:pt x="30579" y="13073"/>
                </a:lnTo>
                <a:lnTo>
                  <a:pt x="30536" y="13253"/>
                </a:lnTo>
                <a:lnTo>
                  <a:pt x="30536" y="13253"/>
                </a:lnTo>
                <a:lnTo>
                  <a:pt x="30794" y="13073"/>
                </a:lnTo>
                <a:lnTo>
                  <a:pt x="30708" y="13253"/>
                </a:lnTo>
                <a:lnTo>
                  <a:pt x="30966" y="13703"/>
                </a:lnTo>
                <a:lnTo>
                  <a:pt x="30923" y="13794"/>
                </a:lnTo>
                <a:lnTo>
                  <a:pt x="31138" y="13884"/>
                </a:lnTo>
                <a:lnTo>
                  <a:pt x="30923" y="14065"/>
                </a:lnTo>
                <a:lnTo>
                  <a:pt x="31181" y="14334"/>
                </a:lnTo>
                <a:lnTo>
                  <a:pt x="31095" y="14425"/>
                </a:lnTo>
                <a:lnTo>
                  <a:pt x="32297" y="15326"/>
                </a:lnTo>
                <a:lnTo>
                  <a:pt x="32469" y="15056"/>
                </a:lnTo>
                <a:lnTo>
                  <a:pt x="32083" y="14425"/>
                </a:lnTo>
                <a:lnTo>
                  <a:pt x="32125" y="14334"/>
                </a:lnTo>
                <a:lnTo>
                  <a:pt x="31911" y="13794"/>
                </a:lnTo>
                <a:lnTo>
                  <a:pt x="32212" y="13794"/>
                </a:lnTo>
                <a:lnTo>
                  <a:pt x="32770" y="14605"/>
                </a:lnTo>
                <a:lnTo>
                  <a:pt x="32856" y="14425"/>
                </a:lnTo>
                <a:lnTo>
                  <a:pt x="32984" y="14425"/>
                </a:lnTo>
                <a:lnTo>
                  <a:pt x="32984" y="13794"/>
                </a:lnTo>
                <a:lnTo>
                  <a:pt x="33156" y="14065"/>
                </a:lnTo>
                <a:lnTo>
                  <a:pt x="33156" y="13613"/>
                </a:lnTo>
                <a:lnTo>
                  <a:pt x="33199" y="13523"/>
                </a:lnTo>
                <a:lnTo>
                  <a:pt x="33070" y="13523"/>
                </a:lnTo>
                <a:lnTo>
                  <a:pt x="32984" y="13343"/>
                </a:lnTo>
                <a:lnTo>
                  <a:pt x="33156" y="13163"/>
                </a:lnTo>
                <a:lnTo>
                  <a:pt x="33028" y="13163"/>
                </a:lnTo>
                <a:lnTo>
                  <a:pt x="33156" y="13073"/>
                </a:lnTo>
                <a:lnTo>
                  <a:pt x="33028" y="12892"/>
                </a:lnTo>
                <a:lnTo>
                  <a:pt x="32770" y="12892"/>
                </a:lnTo>
                <a:lnTo>
                  <a:pt x="32684" y="12532"/>
                </a:lnTo>
                <a:lnTo>
                  <a:pt x="32770" y="12442"/>
                </a:lnTo>
                <a:lnTo>
                  <a:pt x="32555" y="12351"/>
                </a:lnTo>
                <a:lnTo>
                  <a:pt x="32641" y="12171"/>
                </a:lnTo>
                <a:lnTo>
                  <a:pt x="32469" y="11810"/>
                </a:lnTo>
                <a:lnTo>
                  <a:pt x="32899" y="11990"/>
                </a:lnTo>
                <a:lnTo>
                  <a:pt x="32813" y="11630"/>
                </a:lnTo>
                <a:lnTo>
                  <a:pt x="32984" y="11540"/>
                </a:lnTo>
                <a:lnTo>
                  <a:pt x="33371" y="11810"/>
                </a:lnTo>
                <a:lnTo>
                  <a:pt x="33242" y="11990"/>
                </a:lnTo>
                <a:lnTo>
                  <a:pt x="33242" y="11990"/>
                </a:lnTo>
                <a:lnTo>
                  <a:pt x="33715" y="11720"/>
                </a:lnTo>
                <a:lnTo>
                  <a:pt x="33371" y="12261"/>
                </a:lnTo>
                <a:lnTo>
                  <a:pt x="33414" y="12621"/>
                </a:lnTo>
                <a:lnTo>
                  <a:pt x="33586" y="12442"/>
                </a:lnTo>
                <a:lnTo>
                  <a:pt x="33672" y="12711"/>
                </a:lnTo>
                <a:lnTo>
                  <a:pt x="33801" y="12711"/>
                </a:lnTo>
                <a:lnTo>
                  <a:pt x="33886" y="12261"/>
                </a:lnTo>
                <a:lnTo>
                  <a:pt x="33801" y="12261"/>
                </a:lnTo>
                <a:lnTo>
                  <a:pt x="34359" y="11990"/>
                </a:lnTo>
                <a:lnTo>
                  <a:pt x="34230" y="11810"/>
                </a:lnTo>
                <a:lnTo>
                  <a:pt x="34316" y="11720"/>
                </a:lnTo>
                <a:lnTo>
                  <a:pt x="34273" y="11630"/>
                </a:lnTo>
                <a:lnTo>
                  <a:pt x="34445" y="11720"/>
                </a:lnTo>
                <a:lnTo>
                  <a:pt x="34445" y="11450"/>
                </a:lnTo>
                <a:lnTo>
                  <a:pt x="34531" y="11450"/>
                </a:lnTo>
                <a:lnTo>
                  <a:pt x="34531" y="11179"/>
                </a:lnTo>
                <a:lnTo>
                  <a:pt x="34015" y="11359"/>
                </a:lnTo>
                <a:lnTo>
                  <a:pt x="34316" y="10999"/>
                </a:lnTo>
                <a:lnTo>
                  <a:pt x="33843" y="10909"/>
                </a:lnTo>
                <a:lnTo>
                  <a:pt x="34144" y="10728"/>
                </a:lnTo>
                <a:lnTo>
                  <a:pt x="33843" y="10548"/>
                </a:lnTo>
                <a:lnTo>
                  <a:pt x="33929" y="10458"/>
                </a:lnTo>
                <a:lnTo>
                  <a:pt x="33715" y="10638"/>
                </a:lnTo>
                <a:lnTo>
                  <a:pt x="33757" y="10458"/>
                </a:lnTo>
                <a:lnTo>
                  <a:pt x="33629" y="10458"/>
                </a:lnTo>
                <a:lnTo>
                  <a:pt x="33672" y="10367"/>
                </a:lnTo>
                <a:lnTo>
                  <a:pt x="33457" y="10548"/>
                </a:lnTo>
                <a:lnTo>
                  <a:pt x="33629" y="10187"/>
                </a:lnTo>
                <a:lnTo>
                  <a:pt x="33457" y="10367"/>
                </a:lnTo>
                <a:lnTo>
                  <a:pt x="33371" y="10367"/>
                </a:lnTo>
                <a:lnTo>
                  <a:pt x="33414" y="10187"/>
                </a:lnTo>
                <a:lnTo>
                  <a:pt x="33500" y="10098"/>
                </a:lnTo>
                <a:lnTo>
                  <a:pt x="33199" y="10007"/>
                </a:lnTo>
                <a:lnTo>
                  <a:pt x="33156" y="9827"/>
                </a:lnTo>
                <a:lnTo>
                  <a:pt x="32856" y="9736"/>
                </a:lnTo>
                <a:lnTo>
                  <a:pt x="33371" y="9646"/>
                </a:lnTo>
                <a:lnTo>
                  <a:pt x="33028" y="9556"/>
                </a:lnTo>
                <a:lnTo>
                  <a:pt x="33715" y="9466"/>
                </a:lnTo>
                <a:lnTo>
                  <a:pt x="33028" y="9286"/>
                </a:lnTo>
                <a:lnTo>
                  <a:pt x="33629" y="9106"/>
                </a:lnTo>
                <a:lnTo>
                  <a:pt x="33457" y="8835"/>
                </a:lnTo>
                <a:lnTo>
                  <a:pt x="33199" y="8925"/>
                </a:lnTo>
                <a:lnTo>
                  <a:pt x="33328" y="8744"/>
                </a:lnTo>
                <a:lnTo>
                  <a:pt x="32941" y="8835"/>
                </a:lnTo>
                <a:lnTo>
                  <a:pt x="33414" y="8565"/>
                </a:lnTo>
                <a:lnTo>
                  <a:pt x="33371" y="8294"/>
                </a:lnTo>
                <a:lnTo>
                  <a:pt x="33070" y="8294"/>
                </a:lnTo>
                <a:lnTo>
                  <a:pt x="32598" y="8835"/>
                </a:lnTo>
                <a:lnTo>
                  <a:pt x="32512" y="8565"/>
                </a:lnTo>
                <a:lnTo>
                  <a:pt x="32984" y="8114"/>
                </a:lnTo>
                <a:lnTo>
                  <a:pt x="32426" y="8294"/>
                </a:lnTo>
                <a:lnTo>
                  <a:pt x="32426" y="8294"/>
                </a:lnTo>
                <a:lnTo>
                  <a:pt x="32899" y="7843"/>
                </a:lnTo>
                <a:lnTo>
                  <a:pt x="32125" y="7843"/>
                </a:lnTo>
                <a:lnTo>
                  <a:pt x="32340" y="7573"/>
                </a:lnTo>
                <a:lnTo>
                  <a:pt x="31868" y="7933"/>
                </a:lnTo>
                <a:lnTo>
                  <a:pt x="32083" y="7663"/>
                </a:lnTo>
                <a:lnTo>
                  <a:pt x="31954" y="7663"/>
                </a:lnTo>
                <a:lnTo>
                  <a:pt x="32254" y="7392"/>
                </a:lnTo>
                <a:lnTo>
                  <a:pt x="32254" y="7392"/>
                </a:lnTo>
                <a:lnTo>
                  <a:pt x="31739" y="7573"/>
                </a:lnTo>
                <a:lnTo>
                  <a:pt x="31739" y="7573"/>
                </a:lnTo>
                <a:lnTo>
                  <a:pt x="32125" y="7212"/>
                </a:lnTo>
                <a:lnTo>
                  <a:pt x="31395" y="6942"/>
                </a:lnTo>
                <a:lnTo>
                  <a:pt x="31395" y="6942"/>
                </a:lnTo>
                <a:lnTo>
                  <a:pt x="31438" y="7212"/>
                </a:lnTo>
                <a:lnTo>
                  <a:pt x="31095" y="7483"/>
                </a:lnTo>
                <a:lnTo>
                  <a:pt x="30966" y="7122"/>
                </a:lnTo>
                <a:lnTo>
                  <a:pt x="30450" y="7483"/>
                </a:lnTo>
                <a:lnTo>
                  <a:pt x="30579" y="7302"/>
                </a:lnTo>
                <a:lnTo>
                  <a:pt x="30536" y="7212"/>
                </a:lnTo>
                <a:lnTo>
                  <a:pt x="30708" y="7032"/>
                </a:lnTo>
                <a:lnTo>
                  <a:pt x="30494" y="7212"/>
                </a:lnTo>
                <a:lnTo>
                  <a:pt x="30880" y="6852"/>
                </a:lnTo>
                <a:lnTo>
                  <a:pt x="30751" y="6131"/>
                </a:lnTo>
                <a:close/>
                <a:moveTo>
                  <a:pt x="43464" y="0"/>
                </a:moveTo>
                <a:lnTo>
                  <a:pt x="43593" y="89"/>
                </a:lnTo>
                <a:lnTo>
                  <a:pt x="41660" y="180"/>
                </a:lnTo>
                <a:lnTo>
                  <a:pt x="42777" y="270"/>
                </a:lnTo>
                <a:lnTo>
                  <a:pt x="41832" y="360"/>
                </a:lnTo>
                <a:lnTo>
                  <a:pt x="42047" y="450"/>
                </a:lnTo>
                <a:lnTo>
                  <a:pt x="41918" y="721"/>
                </a:lnTo>
                <a:lnTo>
                  <a:pt x="40758" y="450"/>
                </a:lnTo>
                <a:lnTo>
                  <a:pt x="40758" y="721"/>
                </a:lnTo>
                <a:lnTo>
                  <a:pt x="39771" y="901"/>
                </a:lnTo>
                <a:lnTo>
                  <a:pt x="39771" y="541"/>
                </a:lnTo>
                <a:lnTo>
                  <a:pt x="38568" y="721"/>
                </a:lnTo>
                <a:lnTo>
                  <a:pt x="39040" y="1081"/>
                </a:lnTo>
                <a:lnTo>
                  <a:pt x="38095" y="811"/>
                </a:lnTo>
                <a:lnTo>
                  <a:pt x="36377" y="1622"/>
                </a:lnTo>
                <a:lnTo>
                  <a:pt x="36506" y="1893"/>
                </a:lnTo>
                <a:lnTo>
                  <a:pt x="36936" y="1802"/>
                </a:lnTo>
                <a:lnTo>
                  <a:pt x="36936" y="1802"/>
                </a:lnTo>
                <a:lnTo>
                  <a:pt x="34359" y="3065"/>
                </a:lnTo>
                <a:lnTo>
                  <a:pt x="34917" y="3245"/>
                </a:lnTo>
                <a:lnTo>
                  <a:pt x="34788" y="3335"/>
                </a:lnTo>
                <a:lnTo>
                  <a:pt x="35733" y="3516"/>
                </a:lnTo>
                <a:lnTo>
                  <a:pt x="34445" y="3786"/>
                </a:lnTo>
                <a:lnTo>
                  <a:pt x="34488" y="3877"/>
                </a:lnTo>
                <a:lnTo>
                  <a:pt x="34488" y="3966"/>
                </a:lnTo>
                <a:lnTo>
                  <a:pt x="35089" y="4056"/>
                </a:lnTo>
                <a:lnTo>
                  <a:pt x="34659" y="4237"/>
                </a:lnTo>
                <a:lnTo>
                  <a:pt x="37193" y="4688"/>
                </a:lnTo>
                <a:lnTo>
                  <a:pt x="37193" y="4958"/>
                </a:lnTo>
                <a:lnTo>
                  <a:pt x="37580" y="5589"/>
                </a:lnTo>
                <a:lnTo>
                  <a:pt x="37236" y="5860"/>
                </a:lnTo>
                <a:lnTo>
                  <a:pt x="37537" y="5950"/>
                </a:lnTo>
                <a:lnTo>
                  <a:pt x="37451" y="6221"/>
                </a:lnTo>
                <a:lnTo>
                  <a:pt x="37537" y="6581"/>
                </a:lnTo>
                <a:lnTo>
                  <a:pt x="37537" y="6671"/>
                </a:lnTo>
                <a:lnTo>
                  <a:pt x="37623" y="6852"/>
                </a:lnTo>
                <a:lnTo>
                  <a:pt x="37365" y="7032"/>
                </a:lnTo>
                <a:lnTo>
                  <a:pt x="37408" y="7122"/>
                </a:lnTo>
                <a:lnTo>
                  <a:pt x="37280" y="7212"/>
                </a:lnTo>
                <a:lnTo>
                  <a:pt x="37280" y="7212"/>
                </a:lnTo>
                <a:lnTo>
                  <a:pt x="37537" y="7122"/>
                </a:lnTo>
                <a:lnTo>
                  <a:pt x="37193" y="7753"/>
                </a:lnTo>
                <a:lnTo>
                  <a:pt x="37838" y="7483"/>
                </a:lnTo>
                <a:lnTo>
                  <a:pt x="37838" y="7573"/>
                </a:lnTo>
                <a:lnTo>
                  <a:pt x="37881" y="7573"/>
                </a:lnTo>
                <a:lnTo>
                  <a:pt x="37881" y="7663"/>
                </a:lnTo>
                <a:lnTo>
                  <a:pt x="38224" y="7663"/>
                </a:lnTo>
                <a:lnTo>
                  <a:pt x="37795" y="8023"/>
                </a:lnTo>
                <a:lnTo>
                  <a:pt x="38310" y="8114"/>
                </a:lnTo>
                <a:lnTo>
                  <a:pt x="38095" y="8114"/>
                </a:lnTo>
                <a:lnTo>
                  <a:pt x="38224" y="8294"/>
                </a:lnTo>
                <a:lnTo>
                  <a:pt x="38310" y="8565"/>
                </a:lnTo>
                <a:lnTo>
                  <a:pt x="37322" y="8475"/>
                </a:lnTo>
                <a:lnTo>
                  <a:pt x="38353" y="8925"/>
                </a:lnTo>
                <a:lnTo>
                  <a:pt x="38009" y="9466"/>
                </a:lnTo>
                <a:lnTo>
                  <a:pt x="38224" y="9466"/>
                </a:lnTo>
                <a:lnTo>
                  <a:pt x="38009" y="9556"/>
                </a:lnTo>
                <a:lnTo>
                  <a:pt x="37881" y="9827"/>
                </a:lnTo>
                <a:lnTo>
                  <a:pt x="38009" y="9827"/>
                </a:lnTo>
                <a:lnTo>
                  <a:pt x="37193" y="10187"/>
                </a:lnTo>
                <a:lnTo>
                  <a:pt x="37838" y="10098"/>
                </a:lnTo>
                <a:lnTo>
                  <a:pt x="36979" y="10728"/>
                </a:lnTo>
                <a:lnTo>
                  <a:pt x="37838" y="10548"/>
                </a:lnTo>
                <a:lnTo>
                  <a:pt x="37752" y="10638"/>
                </a:lnTo>
                <a:lnTo>
                  <a:pt x="37881" y="10819"/>
                </a:lnTo>
                <a:lnTo>
                  <a:pt x="37064" y="10819"/>
                </a:lnTo>
                <a:lnTo>
                  <a:pt x="36936" y="11269"/>
                </a:lnTo>
                <a:lnTo>
                  <a:pt x="37280" y="11269"/>
                </a:lnTo>
                <a:lnTo>
                  <a:pt x="36807" y="11900"/>
                </a:lnTo>
                <a:lnTo>
                  <a:pt x="37580" y="11269"/>
                </a:lnTo>
                <a:lnTo>
                  <a:pt x="37580" y="11269"/>
                </a:lnTo>
                <a:lnTo>
                  <a:pt x="36850" y="11990"/>
                </a:lnTo>
                <a:lnTo>
                  <a:pt x="36893" y="11990"/>
                </a:lnTo>
                <a:lnTo>
                  <a:pt x="36850" y="12351"/>
                </a:lnTo>
                <a:lnTo>
                  <a:pt x="37451" y="12171"/>
                </a:lnTo>
                <a:lnTo>
                  <a:pt x="37064" y="12442"/>
                </a:lnTo>
                <a:lnTo>
                  <a:pt x="36979" y="13433"/>
                </a:lnTo>
                <a:lnTo>
                  <a:pt x="37280" y="12982"/>
                </a:lnTo>
                <a:lnTo>
                  <a:pt x="37408" y="12621"/>
                </a:lnTo>
                <a:lnTo>
                  <a:pt x="37580" y="13253"/>
                </a:lnTo>
                <a:lnTo>
                  <a:pt x="37151" y="13253"/>
                </a:lnTo>
                <a:lnTo>
                  <a:pt x="37108" y="13523"/>
                </a:lnTo>
                <a:lnTo>
                  <a:pt x="37408" y="13343"/>
                </a:lnTo>
                <a:lnTo>
                  <a:pt x="37365" y="13433"/>
                </a:lnTo>
                <a:lnTo>
                  <a:pt x="37451" y="13433"/>
                </a:lnTo>
                <a:lnTo>
                  <a:pt x="37064" y="13613"/>
                </a:lnTo>
                <a:lnTo>
                  <a:pt x="37193" y="14515"/>
                </a:lnTo>
                <a:lnTo>
                  <a:pt x="37408" y="14334"/>
                </a:lnTo>
                <a:lnTo>
                  <a:pt x="37193" y="14786"/>
                </a:lnTo>
                <a:lnTo>
                  <a:pt x="37537" y="15146"/>
                </a:lnTo>
                <a:lnTo>
                  <a:pt x="37365" y="15507"/>
                </a:lnTo>
                <a:lnTo>
                  <a:pt x="37537" y="16048"/>
                </a:lnTo>
                <a:lnTo>
                  <a:pt x="37709" y="16048"/>
                </a:lnTo>
                <a:lnTo>
                  <a:pt x="37537" y="16228"/>
                </a:lnTo>
                <a:lnTo>
                  <a:pt x="37709" y="16228"/>
                </a:lnTo>
                <a:lnTo>
                  <a:pt x="37709" y="16138"/>
                </a:lnTo>
                <a:lnTo>
                  <a:pt x="38310" y="15867"/>
                </a:lnTo>
                <a:lnTo>
                  <a:pt x="38224" y="16409"/>
                </a:lnTo>
                <a:lnTo>
                  <a:pt x="38611" y="16318"/>
                </a:lnTo>
                <a:lnTo>
                  <a:pt x="38611" y="16318"/>
                </a:lnTo>
                <a:lnTo>
                  <a:pt x="38353" y="16678"/>
                </a:lnTo>
                <a:lnTo>
                  <a:pt x="38353" y="16678"/>
                </a:lnTo>
                <a:lnTo>
                  <a:pt x="38697" y="16588"/>
                </a:lnTo>
                <a:lnTo>
                  <a:pt x="38697" y="16949"/>
                </a:lnTo>
                <a:lnTo>
                  <a:pt x="38826" y="16949"/>
                </a:lnTo>
                <a:lnTo>
                  <a:pt x="38740" y="16859"/>
                </a:lnTo>
                <a:lnTo>
                  <a:pt x="39040" y="16678"/>
                </a:lnTo>
                <a:lnTo>
                  <a:pt x="38826" y="16409"/>
                </a:lnTo>
                <a:lnTo>
                  <a:pt x="39212" y="16228"/>
                </a:lnTo>
                <a:lnTo>
                  <a:pt x="39470" y="15507"/>
                </a:lnTo>
                <a:lnTo>
                  <a:pt x="39384" y="15417"/>
                </a:lnTo>
                <a:lnTo>
                  <a:pt x="39513" y="15326"/>
                </a:lnTo>
                <a:lnTo>
                  <a:pt x="39598" y="14695"/>
                </a:lnTo>
                <a:lnTo>
                  <a:pt x="39384" y="14605"/>
                </a:lnTo>
                <a:lnTo>
                  <a:pt x="39813" y="14425"/>
                </a:lnTo>
                <a:lnTo>
                  <a:pt x="39685" y="14244"/>
                </a:lnTo>
                <a:lnTo>
                  <a:pt x="40243" y="13794"/>
                </a:lnTo>
                <a:lnTo>
                  <a:pt x="40243" y="13433"/>
                </a:lnTo>
                <a:lnTo>
                  <a:pt x="39985" y="13343"/>
                </a:lnTo>
                <a:lnTo>
                  <a:pt x="40372" y="13253"/>
                </a:lnTo>
                <a:lnTo>
                  <a:pt x="40243" y="12892"/>
                </a:lnTo>
                <a:lnTo>
                  <a:pt x="40716" y="12532"/>
                </a:lnTo>
                <a:lnTo>
                  <a:pt x="40543" y="12351"/>
                </a:lnTo>
                <a:lnTo>
                  <a:pt x="41360" y="11810"/>
                </a:lnTo>
                <a:lnTo>
                  <a:pt x="41231" y="11720"/>
                </a:lnTo>
                <a:lnTo>
                  <a:pt x="41488" y="11720"/>
                </a:lnTo>
                <a:lnTo>
                  <a:pt x="41316" y="12261"/>
                </a:lnTo>
                <a:lnTo>
                  <a:pt x="41660" y="11990"/>
                </a:lnTo>
                <a:lnTo>
                  <a:pt x="41703" y="12081"/>
                </a:lnTo>
                <a:lnTo>
                  <a:pt x="43078" y="10277"/>
                </a:lnTo>
                <a:lnTo>
                  <a:pt x="43121" y="10098"/>
                </a:lnTo>
                <a:lnTo>
                  <a:pt x="45826" y="9015"/>
                </a:lnTo>
                <a:lnTo>
                  <a:pt x="45783" y="9015"/>
                </a:lnTo>
                <a:lnTo>
                  <a:pt x="46041" y="8835"/>
                </a:lnTo>
                <a:lnTo>
                  <a:pt x="44581" y="8835"/>
                </a:lnTo>
                <a:lnTo>
                  <a:pt x="44924" y="8565"/>
                </a:lnTo>
                <a:lnTo>
                  <a:pt x="44194" y="8565"/>
                </a:lnTo>
                <a:lnTo>
                  <a:pt x="44452" y="8114"/>
                </a:lnTo>
                <a:lnTo>
                  <a:pt x="45096" y="8114"/>
                </a:lnTo>
                <a:lnTo>
                  <a:pt x="44839" y="7663"/>
                </a:lnTo>
                <a:lnTo>
                  <a:pt x="45526" y="8023"/>
                </a:lnTo>
                <a:lnTo>
                  <a:pt x="45783" y="8565"/>
                </a:lnTo>
                <a:lnTo>
                  <a:pt x="46041" y="8204"/>
                </a:lnTo>
                <a:lnTo>
                  <a:pt x="46041" y="8565"/>
                </a:lnTo>
                <a:lnTo>
                  <a:pt x="46256" y="8204"/>
                </a:lnTo>
                <a:lnTo>
                  <a:pt x="46256" y="7753"/>
                </a:lnTo>
                <a:lnTo>
                  <a:pt x="46084" y="7933"/>
                </a:lnTo>
                <a:lnTo>
                  <a:pt x="46256" y="7573"/>
                </a:lnTo>
                <a:lnTo>
                  <a:pt x="45440" y="7122"/>
                </a:lnTo>
                <a:lnTo>
                  <a:pt x="45568" y="7032"/>
                </a:lnTo>
                <a:lnTo>
                  <a:pt x="45483" y="6761"/>
                </a:lnTo>
                <a:lnTo>
                  <a:pt x="45053" y="6852"/>
                </a:lnTo>
                <a:lnTo>
                  <a:pt x="45053" y="6852"/>
                </a:lnTo>
                <a:lnTo>
                  <a:pt x="45442" y="6688"/>
                </a:lnTo>
                <a:lnTo>
                  <a:pt x="45442" y="6688"/>
                </a:lnTo>
                <a:lnTo>
                  <a:pt x="44881" y="6581"/>
                </a:lnTo>
                <a:lnTo>
                  <a:pt x="45139" y="6491"/>
                </a:lnTo>
                <a:lnTo>
                  <a:pt x="44967" y="6310"/>
                </a:lnTo>
                <a:lnTo>
                  <a:pt x="45655" y="6310"/>
                </a:lnTo>
                <a:lnTo>
                  <a:pt x="45483" y="6040"/>
                </a:lnTo>
                <a:lnTo>
                  <a:pt x="46771" y="6310"/>
                </a:lnTo>
                <a:lnTo>
                  <a:pt x="46642" y="5950"/>
                </a:lnTo>
                <a:lnTo>
                  <a:pt x="46342" y="5950"/>
                </a:lnTo>
                <a:lnTo>
                  <a:pt x="46342" y="5769"/>
                </a:lnTo>
                <a:lnTo>
                  <a:pt x="46470" y="5499"/>
                </a:lnTo>
                <a:lnTo>
                  <a:pt x="46428" y="5769"/>
                </a:lnTo>
                <a:lnTo>
                  <a:pt x="47158" y="5679"/>
                </a:lnTo>
                <a:lnTo>
                  <a:pt x="47029" y="5319"/>
                </a:lnTo>
                <a:lnTo>
                  <a:pt x="46728" y="5499"/>
                </a:lnTo>
                <a:lnTo>
                  <a:pt x="46728" y="5139"/>
                </a:lnTo>
                <a:lnTo>
                  <a:pt x="46428" y="5139"/>
                </a:lnTo>
                <a:lnTo>
                  <a:pt x="46943" y="5048"/>
                </a:lnTo>
                <a:lnTo>
                  <a:pt x="47072" y="5139"/>
                </a:lnTo>
                <a:lnTo>
                  <a:pt x="47115" y="4417"/>
                </a:lnTo>
                <a:lnTo>
                  <a:pt x="46771" y="4327"/>
                </a:lnTo>
                <a:lnTo>
                  <a:pt x="46642" y="4147"/>
                </a:lnTo>
                <a:lnTo>
                  <a:pt x="46470" y="4056"/>
                </a:lnTo>
                <a:lnTo>
                  <a:pt x="47458" y="3966"/>
                </a:lnTo>
                <a:lnTo>
                  <a:pt x="47544" y="3606"/>
                </a:lnTo>
                <a:lnTo>
                  <a:pt x="47029" y="3425"/>
                </a:lnTo>
                <a:lnTo>
                  <a:pt x="47373" y="3425"/>
                </a:lnTo>
                <a:lnTo>
                  <a:pt x="46857" y="3335"/>
                </a:lnTo>
                <a:lnTo>
                  <a:pt x="47072" y="2794"/>
                </a:lnTo>
                <a:lnTo>
                  <a:pt x="47029" y="2704"/>
                </a:lnTo>
                <a:lnTo>
                  <a:pt x="47501" y="2254"/>
                </a:lnTo>
                <a:lnTo>
                  <a:pt x="47415" y="2073"/>
                </a:lnTo>
                <a:lnTo>
                  <a:pt x="47544" y="1712"/>
                </a:lnTo>
                <a:lnTo>
                  <a:pt x="48403" y="1622"/>
                </a:lnTo>
                <a:lnTo>
                  <a:pt x="48188" y="1533"/>
                </a:lnTo>
                <a:lnTo>
                  <a:pt x="48833" y="1352"/>
                </a:lnTo>
                <a:lnTo>
                  <a:pt x="48747" y="1262"/>
                </a:lnTo>
                <a:lnTo>
                  <a:pt x="49477" y="991"/>
                </a:lnTo>
                <a:lnTo>
                  <a:pt x="46728" y="1442"/>
                </a:lnTo>
                <a:lnTo>
                  <a:pt x="46728" y="1442"/>
                </a:lnTo>
                <a:lnTo>
                  <a:pt x="47201" y="991"/>
                </a:lnTo>
                <a:lnTo>
                  <a:pt x="45311" y="721"/>
                </a:lnTo>
                <a:lnTo>
                  <a:pt x="47244" y="360"/>
                </a:lnTo>
                <a:lnTo>
                  <a:pt x="44924" y="180"/>
                </a:lnTo>
                <a:lnTo>
                  <a:pt x="46342" y="0"/>
                </a:lnTo>
                <a:close/>
                <a:moveTo>
                  <a:pt x="2147" y="20105"/>
                </a:moveTo>
                <a:lnTo>
                  <a:pt x="2128" y="20119"/>
                </a:lnTo>
                <a:lnTo>
                  <a:pt x="2128" y="20119"/>
                </a:lnTo>
                <a:lnTo>
                  <a:pt x="2104" y="20195"/>
                </a:lnTo>
                <a:lnTo>
                  <a:pt x="2147" y="20105"/>
                </a:lnTo>
                <a:close/>
                <a:moveTo>
                  <a:pt x="55876" y="20285"/>
                </a:moveTo>
                <a:lnTo>
                  <a:pt x="55834" y="20465"/>
                </a:lnTo>
                <a:lnTo>
                  <a:pt x="55619" y="20465"/>
                </a:lnTo>
                <a:lnTo>
                  <a:pt x="55834" y="20916"/>
                </a:lnTo>
                <a:lnTo>
                  <a:pt x="55962" y="20916"/>
                </a:lnTo>
                <a:lnTo>
                  <a:pt x="56091" y="20465"/>
                </a:lnTo>
                <a:lnTo>
                  <a:pt x="55876" y="20285"/>
                </a:lnTo>
                <a:close/>
                <a:moveTo>
                  <a:pt x="472" y="20826"/>
                </a:moveTo>
                <a:lnTo>
                  <a:pt x="42" y="21186"/>
                </a:lnTo>
                <a:lnTo>
                  <a:pt x="470" y="20834"/>
                </a:lnTo>
                <a:lnTo>
                  <a:pt x="470" y="20834"/>
                </a:lnTo>
                <a:lnTo>
                  <a:pt x="472" y="20826"/>
                </a:lnTo>
                <a:close/>
                <a:moveTo>
                  <a:pt x="42" y="21186"/>
                </a:moveTo>
                <a:lnTo>
                  <a:pt x="42" y="21186"/>
                </a:lnTo>
                <a:lnTo>
                  <a:pt x="42" y="21186"/>
                </a:lnTo>
                <a:close/>
                <a:moveTo>
                  <a:pt x="58024" y="21276"/>
                </a:moveTo>
                <a:lnTo>
                  <a:pt x="58110" y="21367"/>
                </a:lnTo>
                <a:lnTo>
                  <a:pt x="58153" y="21367"/>
                </a:lnTo>
                <a:lnTo>
                  <a:pt x="58024" y="21276"/>
                </a:lnTo>
                <a:close/>
                <a:moveTo>
                  <a:pt x="49778" y="20736"/>
                </a:moveTo>
                <a:lnTo>
                  <a:pt x="49820" y="20826"/>
                </a:lnTo>
                <a:lnTo>
                  <a:pt x="49692" y="21097"/>
                </a:lnTo>
                <a:lnTo>
                  <a:pt x="49692" y="20916"/>
                </a:lnTo>
                <a:lnTo>
                  <a:pt x="49477" y="21007"/>
                </a:lnTo>
                <a:lnTo>
                  <a:pt x="49348" y="21367"/>
                </a:lnTo>
                <a:lnTo>
                  <a:pt x="49520" y="21367"/>
                </a:lnTo>
                <a:lnTo>
                  <a:pt x="49391" y="21728"/>
                </a:lnTo>
                <a:lnTo>
                  <a:pt x="48919" y="21818"/>
                </a:lnTo>
                <a:lnTo>
                  <a:pt x="48962" y="21908"/>
                </a:lnTo>
                <a:lnTo>
                  <a:pt x="48962" y="22088"/>
                </a:lnTo>
                <a:lnTo>
                  <a:pt x="49047" y="21998"/>
                </a:lnTo>
                <a:lnTo>
                  <a:pt x="49004" y="22268"/>
                </a:lnTo>
                <a:lnTo>
                  <a:pt x="48876" y="22359"/>
                </a:lnTo>
                <a:lnTo>
                  <a:pt x="48876" y="22449"/>
                </a:lnTo>
                <a:lnTo>
                  <a:pt x="48962" y="22449"/>
                </a:lnTo>
                <a:lnTo>
                  <a:pt x="48962" y="22539"/>
                </a:lnTo>
                <a:lnTo>
                  <a:pt x="49262" y="22629"/>
                </a:lnTo>
                <a:lnTo>
                  <a:pt x="48919" y="23170"/>
                </a:lnTo>
                <a:lnTo>
                  <a:pt x="48919" y="23170"/>
                </a:lnTo>
                <a:lnTo>
                  <a:pt x="49305" y="23080"/>
                </a:lnTo>
                <a:lnTo>
                  <a:pt x="48919" y="23351"/>
                </a:lnTo>
                <a:lnTo>
                  <a:pt x="48962" y="23441"/>
                </a:lnTo>
                <a:lnTo>
                  <a:pt x="48747" y="23531"/>
                </a:lnTo>
                <a:lnTo>
                  <a:pt x="48919" y="23531"/>
                </a:lnTo>
                <a:lnTo>
                  <a:pt x="48747" y="23801"/>
                </a:lnTo>
                <a:lnTo>
                  <a:pt x="49004" y="23801"/>
                </a:lnTo>
                <a:lnTo>
                  <a:pt x="48833" y="23982"/>
                </a:lnTo>
                <a:lnTo>
                  <a:pt x="48833" y="23982"/>
                </a:lnTo>
                <a:lnTo>
                  <a:pt x="49004" y="23891"/>
                </a:lnTo>
                <a:lnTo>
                  <a:pt x="48919" y="24072"/>
                </a:lnTo>
                <a:lnTo>
                  <a:pt x="50078" y="23441"/>
                </a:lnTo>
                <a:lnTo>
                  <a:pt x="50035" y="23351"/>
                </a:lnTo>
                <a:lnTo>
                  <a:pt x="50164" y="21908"/>
                </a:lnTo>
                <a:lnTo>
                  <a:pt x="50121" y="21818"/>
                </a:lnTo>
                <a:lnTo>
                  <a:pt x="50379" y="21637"/>
                </a:lnTo>
                <a:lnTo>
                  <a:pt x="50336" y="21457"/>
                </a:lnTo>
                <a:lnTo>
                  <a:pt x="50250" y="21367"/>
                </a:lnTo>
                <a:lnTo>
                  <a:pt x="50164" y="20916"/>
                </a:lnTo>
                <a:lnTo>
                  <a:pt x="49820" y="21007"/>
                </a:lnTo>
                <a:lnTo>
                  <a:pt x="49906" y="20826"/>
                </a:lnTo>
                <a:lnTo>
                  <a:pt x="49778" y="20736"/>
                </a:lnTo>
                <a:close/>
                <a:moveTo>
                  <a:pt x="50980" y="18031"/>
                </a:moveTo>
                <a:lnTo>
                  <a:pt x="50594" y="18301"/>
                </a:lnTo>
                <a:lnTo>
                  <a:pt x="50379" y="19113"/>
                </a:lnTo>
                <a:lnTo>
                  <a:pt x="50293" y="19474"/>
                </a:lnTo>
                <a:lnTo>
                  <a:pt x="50336" y="19474"/>
                </a:lnTo>
                <a:lnTo>
                  <a:pt x="50207" y="19653"/>
                </a:lnTo>
                <a:lnTo>
                  <a:pt x="50508" y="19564"/>
                </a:lnTo>
                <a:lnTo>
                  <a:pt x="50379" y="20736"/>
                </a:lnTo>
                <a:lnTo>
                  <a:pt x="50465" y="20285"/>
                </a:lnTo>
                <a:lnTo>
                  <a:pt x="50637" y="20105"/>
                </a:lnTo>
                <a:lnTo>
                  <a:pt x="50680" y="20285"/>
                </a:lnTo>
                <a:lnTo>
                  <a:pt x="50551" y="21367"/>
                </a:lnTo>
                <a:lnTo>
                  <a:pt x="51152" y="21097"/>
                </a:lnTo>
                <a:lnTo>
                  <a:pt x="51238" y="22539"/>
                </a:lnTo>
                <a:lnTo>
                  <a:pt x="50637" y="22990"/>
                </a:lnTo>
                <a:lnTo>
                  <a:pt x="50637" y="22990"/>
                </a:lnTo>
                <a:lnTo>
                  <a:pt x="50809" y="22899"/>
                </a:lnTo>
                <a:lnTo>
                  <a:pt x="50851" y="23170"/>
                </a:lnTo>
                <a:lnTo>
                  <a:pt x="50422" y="23801"/>
                </a:lnTo>
                <a:lnTo>
                  <a:pt x="50809" y="23982"/>
                </a:lnTo>
                <a:lnTo>
                  <a:pt x="50765" y="24072"/>
                </a:lnTo>
                <a:lnTo>
                  <a:pt x="51066" y="24162"/>
                </a:lnTo>
                <a:lnTo>
                  <a:pt x="51324" y="23891"/>
                </a:lnTo>
                <a:lnTo>
                  <a:pt x="51066" y="24342"/>
                </a:lnTo>
                <a:lnTo>
                  <a:pt x="50809" y="24342"/>
                </a:lnTo>
                <a:lnTo>
                  <a:pt x="50293" y="25334"/>
                </a:lnTo>
                <a:lnTo>
                  <a:pt x="50422" y="25424"/>
                </a:lnTo>
                <a:lnTo>
                  <a:pt x="50551" y="25153"/>
                </a:lnTo>
                <a:lnTo>
                  <a:pt x="50851" y="25153"/>
                </a:lnTo>
                <a:lnTo>
                  <a:pt x="51152" y="24793"/>
                </a:lnTo>
                <a:lnTo>
                  <a:pt x="51496" y="24883"/>
                </a:lnTo>
                <a:lnTo>
                  <a:pt x="51453" y="24793"/>
                </a:lnTo>
                <a:lnTo>
                  <a:pt x="51710" y="24703"/>
                </a:lnTo>
                <a:lnTo>
                  <a:pt x="51667" y="24612"/>
                </a:lnTo>
                <a:lnTo>
                  <a:pt x="52398" y="24612"/>
                </a:lnTo>
                <a:lnTo>
                  <a:pt x="52569" y="24162"/>
                </a:lnTo>
                <a:lnTo>
                  <a:pt x="52269" y="24162"/>
                </a:lnTo>
                <a:lnTo>
                  <a:pt x="52527" y="23711"/>
                </a:lnTo>
                <a:lnTo>
                  <a:pt x="52612" y="22899"/>
                </a:lnTo>
                <a:lnTo>
                  <a:pt x="52140" y="22899"/>
                </a:lnTo>
                <a:lnTo>
                  <a:pt x="51925" y="22178"/>
                </a:lnTo>
                <a:lnTo>
                  <a:pt x="52183" y="22268"/>
                </a:lnTo>
                <a:lnTo>
                  <a:pt x="52183" y="22268"/>
                </a:lnTo>
                <a:lnTo>
                  <a:pt x="52097" y="21818"/>
                </a:lnTo>
                <a:lnTo>
                  <a:pt x="51753" y="21367"/>
                </a:lnTo>
                <a:lnTo>
                  <a:pt x="51624" y="20645"/>
                </a:lnTo>
                <a:lnTo>
                  <a:pt x="50937" y="20105"/>
                </a:lnTo>
                <a:lnTo>
                  <a:pt x="51238" y="20015"/>
                </a:lnTo>
                <a:lnTo>
                  <a:pt x="51109" y="19924"/>
                </a:lnTo>
                <a:lnTo>
                  <a:pt x="51367" y="19653"/>
                </a:lnTo>
                <a:lnTo>
                  <a:pt x="51582" y="19023"/>
                </a:lnTo>
                <a:lnTo>
                  <a:pt x="50851" y="18842"/>
                </a:lnTo>
                <a:lnTo>
                  <a:pt x="50937" y="18662"/>
                </a:lnTo>
                <a:lnTo>
                  <a:pt x="50894" y="18662"/>
                </a:lnTo>
                <a:lnTo>
                  <a:pt x="51152" y="18211"/>
                </a:lnTo>
                <a:lnTo>
                  <a:pt x="50980" y="18031"/>
                </a:lnTo>
                <a:close/>
                <a:moveTo>
                  <a:pt x="10007" y="24612"/>
                </a:moveTo>
                <a:lnTo>
                  <a:pt x="9878" y="24974"/>
                </a:lnTo>
                <a:lnTo>
                  <a:pt x="10093" y="24883"/>
                </a:lnTo>
                <a:lnTo>
                  <a:pt x="10050" y="25064"/>
                </a:lnTo>
                <a:lnTo>
                  <a:pt x="9878" y="25153"/>
                </a:lnTo>
                <a:lnTo>
                  <a:pt x="9921" y="25153"/>
                </a:lnTo>
                <a:lnTo>
                  <a:pt x="9835" y="25334"/>
                </a:lnTo>
                <a:lnTo>
                  <a:pt x="10007" y="25334"/>
                </a:lnTo>
                <a:lnTo>
                  <a:pt x="10050" y="25243"/>
                </a:lnTo>
                <a:lnTo>
                  <a:pt x="10093" y="25514"/>
                </a:lnTo>
                <a:lnTo>
                  <a:pt x="10264" y="25695"/>
                </a:lnTo>
                <a:lnTo>
                  <a:pt x="10093" y="25965"/>
                </a:lnTo>
                <a:lnTo>
                  <a:pt x="10264" y="25965"/>
                </a:lnTo>
                <a:lnTo>
                  <a:pt x="10221" y="26055"/>
                </a:lnTo>
                <a:lnTo>
                  <a:pt x="10307" y="26145"/>
                </a:lnTo>
                <a:lnTo>
                  <a:pt x="10221" y="26235"/>
                </a:lnTo>
                <a:lnTo>
                  <a:pt x="10608" y="26055"/>
                </a:lnTo>
                <a:lnTo>
                  <a:pt x="10522" y="26686"/>
                </a:lnTo>
                <a:lnTo>
                  <a:pt x="10522" y="26686"/>
                </a:lnTo>
                <a:lnTo>
                  <a:pt x="10866" y="26596"/>
                </a:lnTo>
                <a:lnTo>
                  <a:pt x="10694" y="25153"/>
                </a:lnTo>
                <a:lnTo>
                  <a:pt x="10007" y="24612"/>
                </a:lnTo>
                <a:close/>
                <a:moveTo>
                  <a:pt x="10866" y="26596"/>
                </a:moveTo>
                <a:lnTo>
                  <a:pt x="10866" y="26686"/>
                </a:lnTo>
                <a:lnTo>
                  <a:pt x="10908" y="26596"/>
                </a:lnTo>
                <a:close/>
                <a:moveTo>
                  <a:pt x="30279" y="27318"/>
                </a:moveTo>
                <a:lnTo>
                  <a:pt x="30297" y="27330"/>
                </a:lnTo>
                <a:lnTo>
                  <a:pt x="30297" y="27330"/>
                </a:lnTo>
                <a:lnTo>
                  <a:pt x="30322" y="27318"/>
                </a:lnTo>
                <a:close/>
                <a:moveTo>
                  <a:pt x="10737" y="27678"/>
                </a:moveTo>
                <a:lnTo>
                  <a:pt x="10651" y="27768"/>
                </a:lnTo>
                <a:lnTo>
                  <a:pt x="10651" y="27768"/>
                </a:lnTo>
                <a:lnTo>
                  <a:pt x="10694" y="27678"/>
                </a:lnTo>
                <a:close/>
                <a:moveTo>
                  <a:pt x="33757" y="27768"/>
                </a:moveTo>
                <a:lnTo>
                  <a:pt x="33757" y="27768"/>
                </a:lnTo>
                <a:lnTo>
                  <a:pt x="33757" y="27768"/>
                </a:lnTo>
                <a:close/>
                <a:moveTo>
                  <a:pt x="33886" y="24072"/>
                </a:moveTo>
                <a:lnTo>
                  <a:pt x="33672" y="24162"/>
                </a:lnTo>
                <a:lnTo>
                  <a:pt x="32813" y="26326"/>
                </a:lnTo>
                <a:lnTo>
                  <a:pt x="32598" y="26416"/>
                </a:lnTo>
                <a:lnTo>
                  <a:pt x="32469" y="26596"/>
                </a:lnTo>
                <a:lnTo>
                  <a:pt x="32512" y="26506"/>
                </a:lnTo>
                <a:lnTo>
                  <a:pt x="32340" y="26686"/>
                </a:lnTo>
                <a:lnTo>
                  <a:pt x="32641" y="26686"/>
                </a:lnTo>
                <a:lnTo>
                  <a:pt x="32212" y="27318"/>
                </a:lnTo>
                <a:lnTo>
                  <a:pt x="33371" y="27318"/>
                </a:lnTo>
                <a:lnTo>
                  <a:pt x="33242" y="27587"/>
                </a:lnTo>
                <a:lnTo>
                  <a:pt x="33715" y="27497"/>
                </a:lnTo>
                <a:lnTo>
                  <a:pt x="33285" y="28219"/>
                </a:lnTo>
                <a:lnTo>
                  <a:pt x="33801" y="27587"/>
                </a:lnTo>
                <a:lnTo>
                  <a:pt x="33757" y="27768"/>
                </a:lnTo>
                <a:lnTo>
                  <a:pt x="33929" y="27318"/>
                </a:lnTo>
                <a:lnTo>
                  <a:pt x="34015" y="27678"/>
                </a:lnTo>
                <a:lnTo>
                  <a:pt x="33843" y="28219"/>
                </a:lnTo>
                <a:lnTo>
                  <a:pt x="34058" y="27949"/>
                </a:lnTo>
                <a:lnTo>
                  <a:pt x="34015" y="28399"/>
                </a:lnTo>
                <a:lnTo>
                  <a:pt x="34015" y="28399"/>
                </a:lnTo>
                <a:lnTo>
                  <a:pt x="34187" y="28309"/>
                </a:lnTo>
                <a:lnTo>
                  <a:pt x="34402" y="27408"/>
                </a:lnTo>
                <a:lnTo>
                  <a:pt x="34230" y="27678"/>
                </a:lnTo>
                <a:lnTo>
                  <a:pt x="34402" y="27047"/>
                </a:lnTo>
                <a:lnTo>
                  <a:pt x="34101" y="27497"/>
                </a:lnTo>
                <a:lnTo>
                  <a:pt x="34101" y="27497"/>
                </a:lnTo>
                <a:lnTo>
                  <a:pt x="34144" y="27137"/>
                </a:lnTo>
                <a:lnTo>
                  <a:pt x="34058" y="27137"/>
                </a:lnTo>
                <a:lnTo>
                  <a:pt x="34402" y="26596"/>
                </a:lnTo>
                <a:lnTo>
                  <a:pt x="34402" y="26596"/>
                </a:lnTo>
                <a:lnTo>
                  <a:pt x="34015" y="26866"/>
                </a:lnTo>
                <a:lnTo>
                  <a:pt x="34187" y="26596"/>
                </a:lnTo>
                <a:lnTo>
                  <a:pt x="34101" y="26506"/>
                </a:lnTo>
                <a:lnTo>
                  <a:pt x="34144" y="26416"/>
                </a:lnTo>
                <a:lnTo>
                  <a:pt x="34058" y="26506"/>
                </a:lnTo>
                <a:lnTo>
                  <a:pt x="34316" y="26055"/>
                </a:lnTo>
                <a:lnTo>
                  <a:pt x="34015" y="25965"/>
                </a:lnTo>
                <a:lnTo>
                  <a:pt x="34058" y="25785"/>
                </a:lnTo>
                <a:lnTo>
                  <a:pt x="33715" y="26235"/>
                </a:lnTo>
                <a:lnTo>
                  <a:pt x="33801" y="25785"/>
                </a:lnTo>
                <a:lnTo>
                  <a:pt x="33801" y="25785"/>
                </a:lnTo>
                <a:lnTo>
                  <a:pt x="33715" y="25965"/>
                </a:lnTo>
                <a:lnTo>
                  <a:pt x="33757" y="25875"/>
                </a:lnTo>
                <a:lnTo>
                  <a:pt x="33500" y="25875"/>
                </a:lnTo>
                <a:lnTo>
                  <a:pt x="33586" y="25695"/>
                </a:lnTo>
                <a:lnTo>
                  <a:pt x="33500" y="25785"/>
                </a:lnTo>
                <a:lnTo>
                  <a:pt x="33757" y="25424"/>
                </a:lnTo>
                <a:lnTo>
                  <a:pt x="33285" y="25785"/>
                </a:lnTo>
                <a:lnTo>
                  <a:pt x="33801" y="24432"/>
                </a:lnTo>
                <a:lnTo>
                  <a:pt x="33843" y="24252"/>
                </a:lnTo>
                <a:lnTo>
                  <a:pt x="33972" y="24072"/>
                </a:lnTo>
                <a:close/>
                <a:moveTo>
                  <a:pt x="100587" y="28399"/>
                </a:moveTo>
                <a:lnTo>
                  <a:pt x="100887" y="28941"/>
                </a:lnTo>
                <a:lnTo>
                  <a:pt x="100672" y="28489"/>
                </a:lnTo>
                <a:lnTo>
                  <a:pt x="100587" y="28399"/>
                </a:lnTo>
                <a:close/>
                <a:moveTo>
                  <a:pt x="97795" y="21547"/>
                </a:moveTo>
                <a:lnTo>
                  <a:pt x="97752" y="21728"/>
                </a:lnTo>
                <a:lnTo>
                  <a:pt x="98095" y="22178"/>
                </a:lnTo>
                <a:lnTo>
                  <a:pt x="98053" y="22268"/>
                </a:lnTo>
                <a:lnTo>
                  <a:pt x="98009" y="22359"/>
                </a:lnTo>
                <a:lnTo>
                  <a:pt x="98482" y="23891"/>
                </a:lnTo>
                <a:lnTo>
                  <a:pt x="100458" y="29030"/>
                </a:lnTo>
                <a:lnTo>
                  <a:pt x="100415" y="28309"/>
                </a:lnTo>
                <a:lnTo>
                  <a:pt x="100587" y="28399"/>
                </a:lnTo>
                <a:lnTo>
                  <a:pt x="100587" y="28399"/>
                </a:lnTo>
                <a:lnTo>
                  <a:pt x="100028" y="27408"/>
                </a:lnTo>
                <a:lnTo>
                  <a:pt x="99856" y="26055"/>
                </a:lnTo>
                <a:lnTo>
                  <a:pt x="100500" y="26596"/>
                </a:lnTo>
                <a:lnTo>
                  <a:pt x="97795" y="21547"/>
                </a:lnTo>
                <a:close/>
                <a:moveTo>
                  <a:pt x="102820" y="29391"/>
                </a:moveTo>
                <a:lnTo>
                  <a:pt x="102605" y="29481"/>
                </a:lnTo>
                <a:lnTo>
                  <a:pt x="102648" y="29662"/>
                </a:lnTo>
                <a:lnTo>
                  <a:pt x="102519" y="30293"/>
                </a:lnTo>
                <a:lnTo>
                  <a:pt x="102519" y="30383"/>
                </a:lnTo>
                <a:lnTo>
                  <a:pt x="102605" y="29932"/>
                </a:lnTo>
                <a:lnTo>
                  <a:pt x="102906" y="29571"/>
                </a:lnTo>
                <a:lnTo>
                  <a:pt x="102820" y="29391"/>
                </a:lnTo>
                <a:close/>
                <a:moveTo>
                  <a:pt x="102219" y="30383"/>
                </a:moveTo>
                <a:lnTo>
                  <a:pt x="102219" y="30924"/>
                </a:lnTo>
                <a:lnTo>
                  <a:pt x="102305" y="31104"/>
                </a:lnTo>
                <a:lnTo>
                  <a:pt x="102433" y="30383"/>
                </a:lnTo>
                <a:close/>
                <a:moveTo>
                  <a:pt x="22720" y="26326"/>
                </a:moveTo>
                <a:lnTo>
                  <a:pt x="23664" y="27227"/>
                </a:lnTo>
                <a:lnTo>
                  <a:pt x="23535" y="27497"/>
                </a:lnTo>
                <a:lnTo>
                  <a:pt x="23622" y="27858"/>
                </a:lnTo>
                <a:lnTo>
                  <a:pt x="23535" y="28039"/>
                </a:lnTo>
                <a:lnTo>
                  <a:pt x="23622" y="28219"/>
                </a:lnTo>
                <a:lnTo>
                  <a:pt x="23535" y="28309"/>
                </a:lnTo>
                <a:lnTo>
                  <a:pt x="23579" y="28309"/>
                </a:lnTo>
                <a:lnTo>
                  <a:pt x="23493" y="28489"/>
                </a:lnTo>
                <a:lnTo>
                  <a:pt x="24438" y="28850"/>
                </a:lnTo>
                <a:lnTo>
                  <a:pt x="24395" y="28941"/>
                </a:lnTo>
                <a:lnTo>
                  <a:pt x="24566" y="28941"/>
                </a:lnTo>
                <a:lnTo>
                  <a:pt x="24566" y="29030"/>
                </a:lnTo>
                <a:lnTo>
                  <a:pt x="24738" y="29301"/>
                </a:lnTo>
                <a:lnTo>
                  <a:pt x="24824" y="30022"/>
                </a:lnTo>
                <a:lnTo>
                  <a:pt x="24867" y="30022"/>
                </a:lnTo>
                <a:lnTo>
                  <a:pt x="24867" y="30112"/>
                </a:lnTo>
                <a:lnTo>
                  <a:pt x="24781" y="30022"/>
                </a:lnTo>
                <a:lnTo>
                  <a:pt x="24695" y="30293"/>
                </a:lnTo>
                <a:lnTo>
                  <a:pt x="24395" y="30202"/>
                </a:lnTo>
                <a:lnTo>
                  <a:pt x="24352" y="30112"/>
                </a:lnTo>
                <a:lnTo>
                  <a:pt x="24438" y="29932"/>
                </a:lnTo>
                <a:lnTo>
                  <a:pt x="24395" y="29932"/>
                </a:lnTo>
                <a:lnTo>
                  <a:pt x="24395" y="29662"/>
                </a:lnTo>
                <a:lnTo>
                  <a:pt x="24223" y="29662"/>
                </a:lnTo>
                <a:lnTo>
                  <a:pt x="23622" y="31645"/>
                </a:lnTo>
                <a:lnTo>
                  <a:pt x="23535" y="30743"/>
                </a:lnTo>
                <a:lnTo>
                  <a:pt x="23235" y="31014"/>
                </a:lnTo>
                <a:lnTo>
                  <a:pt x="23235" y="31014"/>
                </a:lnTo>
                <a:lnTo>
                  <a:pt x="23664" y="29752"/>
                </a:lnTo>
                <a:lnTo>
                  <a:pt x="23622" y="29481"/>
                </a:lnTo>
                <a:lnTo>
                  <a:pt x="23235" y="29210"/>
                </a:lnTo>
                <a:lnTo>
                  <a:pt x="22848" y="30112"/>
                </a:lnTo>
                <a:lnTo>
                  <a:pt x="22935" y="29662"/>
                </a:lnTo>
                <a:lnTo>
                  <a:pt x="22075" y="32456"/>
                </a:lnTo>
                <a:lnTo>
                  <a:pt x="21646" y="32727"/>
                </a:lnTo>
                <a:lnTo>
                  <a:pt x="22161" y="30293"/>
                </a:lnTo>
                <a:lnTo>
                  <a:pt x="21990" y="30293"/>
                </a:lnTo>
                <a:lnTo>
                  <a:pt x="22548" y="29030"/>
                </a:lnTo>
                <a:lnTo>
                  <a:pt x="22548" y="29210"/>
                </a:lnTo>
                <a:lnTo>
                  <a:pt x="22720" y="29030"/>
                </a:lnTo>
                <a:lnTo>
                  <a:pt x="22634" y="29301"/>
                </a:lnTo>
                <a:lnTo>
                  <a:pt x="22634" y="29301"/>
                </a:lnTo>
                <a:lnTo>
                  <a:pt x="23149" y="28850"/>
                </a:lnTo>
                <a:lnTo>
                  <a:pt x="23321" y="29030"/>
                </a:lnTo>
                <a:lnTo>
                  <a:pt x="23364" y="28941"/>
                </a:lnTo>
                <a:lnTo>
                  <a:pt x="23622" y="28941"/>
                </a:lnTo>
                <a:lnTo>
                  <a:pt x="23321" y="28489"/>
                </a:lnTo>
                <a:lnTo>
                  <a:pt x="23407" y="28309"/>
                </a:lnTo>
                <a:lnTo>
                  <a:pt x="22548" y="28489"/>
                </a:lnTo>
                <a:lnTo>
                  <a:pt x="22505" y="28219"/>
                </a:lnTo>
                <a:lnTo>
                  <a:pt x="22247" y="28219"/>
                </a:lnTo>
                <a:lnTo>
                  <a:pt x="22247" y="27858"/>
                </a:lnTo>
                <a:lnTo>
                  <a:pt x="21345" y="28399"/>
                </a:lnTo>
                <a:lnTo>
                  <a:pt x="21345" y="28129"/>
                </a:lnTo>
                <a:lnTo>
                  <a:pt x="21001" y="28219"/>
                </a:lnTo>
                <a:lnTo>
                  <a:pt x="22462" y="26686"/>
                </a:lnTo>
                <a:lnTo>
                  <a:pt x="22462" y="26686"/>
                </a:lnTo>
                <a:lnTo>
                  <a:pt x="22548" y="26506"/>
                </a:lnTo>
                <a:lnTo>
                  <a:pt x="22634" y="26506"/>
                </a:lnTo>
                <a:lnTo>
                  <a:pt x="22505" y="26776"/>
                </a:lnTo>
                <a:lnTo>
                  <a:pt x="22720" y="26506"/>
                </a:lnTo>
                <a:lnTo>
                  <a:pt x="22720" y="26326"/>
                </a:lnTo>
                <a:close/>
                <a:moveTo>
                  <a:pt x="55404" y="31735"/>
                </a:moveTo>
                <a:lnTo>
                  <a:pt x="55361" y="31916"/>
                </a:lnTo>
                <a:lnTo>
                  <a:pt x="55103" y="32186"/>
                </a:lnTo>
                <a:lnTo>
                  <a:pt x="55146" y="32276"/>
                </a:lnTo>
                <a:lnTo>
                  <a:pt x="55146" y="32637"/>
                </a:lnTo>
                <a:lnTo>
                  <a:pt x="55361" y="32997"/>
                </a:lnTo>
                <a:lnTo>
                  <a:pt x="55404" y="31735"/>
                </a:lnTo>
                <a:close/>
                <a:moveTo>
                  <a:pt x="100458" y="29481"/>
                </a:moveTo>
                <a:lnTo>
                  <a:pt x="100930" y="31464"/>
                </a:lnTo>
                <a:lnTo>
                  <a:pt x="100629" y="31374"/>
                </a:lnTo>
                <a:lnTo>
                  <a:pt x="100629" y="31916"/>
                </a:lnTo>
                <a:lnTo>
                  <a:pt x="101102" y="32997"/>
                </a:lnTo>
                <a:lnTo>
                  <a:pt x="101102" y="32727"/>
                </a:lnTo>
                <a:lnTo>
                  <a:pt x="101274" y="32727"/>
                </a:lnTo>
                <a:lnTo>
                  <a:pt x="100887" y="32276"/>
                </a:lnTo>
                <a:lnTo>
                  <a:pt x="100930" y="32006"/>
                </a:lnTo>
                <a:lnTo>
                  <a:pt x="101102" y="32186"/>
                </a:lnTo>
                <a:lnTo>
                  <a:pt x="101360" y="32096"/>
                </a:lnTo>
                <a:lnTo>
                  <a:pt x="101961" y="32546"/>
                </a:lnTo>
                <a:lnTo>
                  <a:pt x="101918" y="32096"/>
                </a:lnTo>
                <a:lnTo>
                  <a:pt x="102476" y="31285"/>
                </a:lnTo>
                <a:lnTo>
                  <a:pt x="102347" y="31374"/>
                </a:lnTo>
                <a:lnTo>
                  <a:pt x="102133" y="31104"/>
                </a:lnTo>
                <a:lnTo>
                  <a:pt x="102004" y="30473"/>
                </a:lnTo>
                <a:lnTo>
                  <a:pt x="101746" y="30743"/>
                </a:lnTo>
                <a:lnTo>
                  <a:pt x="100458" y="29481"/>
                </a:lnTo>
                <a:close/>
                <a:moveTo>
                  <a:pt x="60343" y="34079"/>
                </a:moveTo>
                <a:lnTo>
                  <a:pt x="60472" y="34260"/>
                </a:lnTo>
                <a:lnTo>
                  <a:pt x="60363" y="34096"/>
                </a:lnTo>
                <a:lnTo>
                  <a:pt x="60363" y="34096"/>
                </a:lnTo>
                <a:lnTo>
                  <a:pt x="60343" y="34079"/>
                </a:lnTo>
                <a:close/>
                <a:moveTo>
                  <a:pt x="65196" y="27858"/>
                </a:moveTo>
                <a:lnTo>
                  <a:pt x="65154" y="27949"/>
                </a:lnTo>
                <a:lnTo>
                  <a:pt x="65368" y="27949"/>
                </a:lnTo>
                <a:lnTo>
                  <a:pt x="65154" y="28219"/>
                </a:lnTo>
                <a:lnTo>
                  <a:pt x="65154" y="28399"/>
                </a:lnTo>
                <a:lnTo>
                  <a:pt x="64939" y="28399"/>
                </a:lnTo>
                <a:lnTo>
                  <a:pt x="65196" y="28850"/>
                </a:lnTo>
                <a:lnTo>
                  <a:pt x="65067" y="29030"/>
                </a:lnTo>
                <a:lnTo>
                  <a:pt x="64982" y="29391"/>
                </a:lnTo>
                <a:lnTo>
                  <a:pt x="64681" y="29481"/>
                </a:lnTo>
                <a:lnTo>
                  <a:pt x="64724" y="29571"/>
                </a:lnTo>
                <a:lnTo>
                  <a:pt x="64638" y="29662"/>
                </a:lnTo>
                <a:lnTo>
                  <a:pt x="66485" y="31916"/>
                </a:lnTo>
                <a:lnTo>
                  <a:pt x="66485" y="33177"/>
                </a:lnTo>
                <a:lnTo>
                  <a:pt x="62319" y="33177"/>
                </a:lnTo>
                <a:lnTo>
                  <a:pt x="62576" y="33629"/>
                </a:lnTo>
                <a:lnTo>
                  <a:pt x="62233" y="33808"/>
                </a:lnTo>
                <a:lnTo>
                  <a:pt x="62319" y="33899"/>
                </a:lnTo>
                <a:lnTo>
                  <a:pt x="61932" y="33989"/>
                </a:lnTo>
                <a:lnTo>
                  <a:pt x="61846" y="33899"/>
                </a:lnTo>
                <a:lnTo>
                  <a:pt x="61846" y="33899"/>
                </a:lnTo>
                <a:lnTo>
                  <a:pt x="61889" y="33989"/>
                </a:lnTo>
                <a:lnTo>
                  <a:pt x="61631" y="33899"/>
                </a:lnTo>
                <a:lnTo>
                  <a:pt x="61331" y="34260"/>
                </a:lnTo>
                <a:lnTo>
                  <a:pt x="61331" y="34260"/>
                </a:lnTo>
                <a:lnTo>
                  <a:pt x="61975" y="33358"/>
                </a:lnTo>
                <a:lnTo>
                  <a:pt x="62190" y="33448"/>
                </a:lnTo>
                <a:lnTo>
                  <a:pt x="62190" y="33448"/>
                </a:lnTo>
                <a:lnTo>
                  <a:pt x="61675" y="32096"/>
                </a:lnTo>
                <a:lnTo>
                  <a:pt x="62018" y="30293"/>
                </a:lnTo>
                <a:lnTo>
                  <a:pt x="62104" y="29932"/>
                </a:lnTo>
                <a:lnTo>
                  <a:pt x="62104" y="30112"/>
                </a:lnTo>
                <a:lnTo>
                  <a:pt x="62276" y="29571"/>
                </a:lnTo>
                <a:lnTo>
                  <a:pt x="62233" y="29301"/>
                </a:lnTo>
                <a:lnTo>
                  <a:pt x="62791" y="28219"/>
                </a:lnTo>
                <a:lnTo>
                  <a:pt x="62920" y="28309"/>
                </a:lnTo>
                <a:lnTo>
                  <a:pt x="62834" y="27858"/>
                </a:lnTo>
                <a:lnTo>
                  <a:pt x="63178" y="28399"/>
                </a:lnTo>
                <a:lnTo>
                  <a:pt x="62834" y="28489"/>
                </a:lnTo>
                <a:lnTo>
                  <a:pt x="63135" y="28850"/>
                </a:lnTo>
                <a:lnTo>
                  <a:pt x="63478" y="28850"/>
                </a:lnTo>
                <a:lnTo>
                  <a:pt x="63521" y="29120"/>
                </a:lnTo>
                <a:lnTo>
                  <a:pt x="63220" y="29481"/>
                </a:lnTo>
                <a:lnTo>
                  <a:pt x="63607" y="29841"/>
                </a:lnTo>
                <a:lnTo>
                  <a:pt x="63607" y="30293"/>
                </a:lnTo>
                <a:lnTo>
                  <a:pt x="63865" y="30293"/>
                </a:lnTo>
                <a:lnTo>
                  <a:pt x="64294" y="29752"/>
                </a:lnTo>
                <a:lnTo>
                  <a:pt x="64509" y="29841"/>
                </a:lnTo>
                <a:lnTo>
                  <a:pt x="64595" y="29481"/>
                </a:lnTo>
                <a:lnTo>
                  <a:pt x="64165" y="29481"/>
                </a:lnTo>
                <a:lnTo>
                  <a:pt x="63994" y="28941"/>
                </a:lnTo>
                <a:lnTo>
                  <a:pt x="64080" y="28579"/>
                </a:lnTo>
                <a:lnTo>
                  <a:pt x="64037" y="28850"/>
                </a:lnTo>
                <a:lnTo>
                  <a:pt x="64037" y="28850"/>
                </a:lnTo>
                <a:lnTo>
                  <a:pt x="65196" y="27858"/>
                </a:lnTo>
                <a:close/>
                <a:moveTo>
                  <a:pt x="60472" y="34260"/>
                </a:moveTo>
                <a:lnTo>
                  <a:pt x="60472" y="34260"/>
                </a:lnTo>
                <a:lnTo>
                  <a:pt x="60472" y="34260"/>
                </a:lnTo>
                <a:close/>
                <a:moveTo>
                  <a:pt x="60472" y="34260"/>
                </a:moveTo>
                <a:lnTo>
                  <a:pt x="60472" y="34260"/>
                </a:lnTo>
                <a:lnTo>
                  <a:pt x="60472" y="34260"/>
                </a:lnTo>
                <a:close/>
                <a:moveTo>
                  <a:pt x="55017" y="33448"/>
                </a:moveTo>
                <a:lnTo>
                  <a:pt x="55017" y="33719"/>
                </a:lnTo>
                <a:lnTo>
                  <a:pt x="55103" y="34891"/>
                </a:lnTo>
                <a:lnTo>
                  <a:pt x="55490" y="34981"/>
                </a:lnTo>
                <a:lnTo>
                  <a:pt x="55490" y="33448"/>
                </a:lnTo>
                <a:close/>
                <a:moveTo>
                  <a:pt x="69534" y="28039"/>
                </a:moveTo>
                <a:lnTo>
                  <a:pt x="69749" y="28219"/>
                </a:lnTo>
                <a:lnTo>
                  <a:pt x="69835" y="28129"/>
                </a:lnTo>
                <a:lnTo>
                  <a:pt x="70007" y="28129"/>
                </a:lnTo>
                <a:lnTo>
                  <a:pt x="70307" y="29571"/>
                </a:lnTo>
                <a:lnTo>
                  <a:pt x="69663" y="29571"/>
                </a:lnTo>
                <a:lnTo>
                  <a:pt x="69792" y="30293"/>
                </a:lnTo>
                <a:lnTo>
                  <a:pt x="69405" y="30473"/>
                </a:lnTo>
                <a:lnTo>
                  <a:pt x="69577" y="30563"/>
                </a:lnTo>
                <a:lnTo>
                  <a:pt x="69878" y="31464"/>
                </a:lnTo>
                <a:lnTo>
                  <a:pt x="70007" y="31554"/>
                </a:lnTo>
                <a:lnTo>
                  <a:pt x="70093" y="31735"/>
                </a:lnTo>
                <a:lnTo>
                  <a:pt x="70307" y="31825"/>
                </a:lnTo>
                <a:lnTo>
                  <a:pt x="70608" y="33268"/>
                </a:lnTo>
                <a:lnTo>
                  <a:pt x="70608" y="32456"/>
                </a:lnTo>
                <a:lnTo>
                  <a:pt x="71252" y="33358"/>
                </a:lnTo>
                <a:lnTo>
                  <a:pt x="71166" y="33719"/>
                </a:lnTo>
                <a:lnTo>
                  <a:pt x="70651" y="33358"/>
                </a:lnTo>
                <a:lnTo>
                  <a:pt x="70823" y="34440"/>
                </a:lnTo>
                <a:lnTo>
                  <a:pt x="70952" y="34260"/>
                </a:lnTo>
                <a:lnTo>
                  <a:pt x="71037" y="34620"/>
                </a:lnTo>
                <a:lnTo>
                  <a:pt x="70908" y="34620"/>
                </a:lnTo>
                <a:lnTo>
                  <a:pt x="70908" y="34891"/>
                </a:lnTo>
                <a:lnTo>
                  <a:pt x="71080" y="34981"/>
                </a:lnTo>
                <a:lnTo>
                  <a:pt x="71295" y="37054"/>
                </a:lnTo>
                <a:lnTo>
                  <a:pt x="71381" y="37054"/>
                </a:lnTo>
                <a:lnTo>
                  <a:pt x="71295" y="37144"/>
                </a:lnTo>
                <a:lnTo>
                  <a:pt x="71295" y="37054"/>
                </a:lnTo>
                <a:lnTo>
                  <a:pt x="70307" y="37144"/>
                </a:lnTo>
                <a:lnTo>
                  <a:pt x="69534" y="36243"/>
                </a:lnTo>
                <a:lnTo>
                  <a:pt x="69448" y="34981"/>
                </a:lnTo>
                <a:lnTo>
                  <a:pt x="69448" y="34981"/>
                </a:lnTo>
                <a:lnTo>
                  <a:pt x="69491" y="35161"/>
                </a:lnTo>
                <a:lnTo>
                  <a:pt x="69835" y="34079"/>
                </a:lnTo>
                <a:lnTo>
                  <a:pt x="68546" y="31464"/>
                </a:lnTo>
                <a:lnTo>
                  <a:pt x="68546" y="30924"/>
                </a:lnTo>
                <a:lnTo>
                  <a:pt x="68503" y="31194"/>
                </a:lnTo>
                <a:lnTo>
                  <a:pt x="68160" y="30202"/>
                </a:lnTo>
                <a:lnTo>
                  <a:pt x="68203" y="30022"/>
                </a:lnTo>
                <a:lnTo>
                  <a:pt x="68246" y="30022"/>
                </a:lnTo>
                <a:lnTo>
                  <a:pt x="68289" y="29210"/>
                </a:lnTo>
                <a:lnTo>
                  <a:pt x="68375" y="29301"/>
                </a:lnTo>
                <a:lnTo>
                  <a:pt x="68718" y="29030"/>
                </a:lnTo>
                <a:lnTo>
                  <a:pt x="68675" y="28850"/>
                </a:lnTo>
                <a:lnTo>
                  <a:pt x="68847" y="28670"/>
                </a:lnTo>
                <a:lnTo>
                  <a:pt x="68890" y="28579"/>
                </a:lnTo>
                <a:lnTo>
                  <a:pt x="68847" y="28489"/>
                </a:lnTo>
                <a:lnTo>
                  <a:pt x="69534" y="28039"/>
                </a:lnTo>
                <a:close/>
                <a:moveTo>
                  <a:pt x="57680" y="35792"/>
                </a:moveTo>
                <a:lnTo>
                  <a:pt x="56907" y="35973"/>
                </a:lnTo>
                <a:lnTo>
                  <a:pt x="56650" y="35883"/>
                </a:lnTo>
                <a:lnTo>
                  <a:pt x="57551" y="37235"/>
                </a:lnTo>
                <a:lnTo>
                  <a:pt x="57594" y="36964"/>
                </a:lnTo>
                <a:lnTo>
                  <a:pt x="57551" y="36694"/>
                </a:lnTo>
                <a:lnTo>
                  <a:pt x="57680" y="35792"/>
                </a:lnTo>
                <a:close/>
                <a:moveTo>
                  <a:pt x="61589" y="38496"/>
                </a:moveTo>
                <a:lnTo>
                  <a:pt x="61374" y="38677"/>
                </a:lnTo>
                <a:lnTo>
                  <a:pt x="61417" y="38677"/>
                </a:lnTo>
                <a:lnTo>
                  <a:pt x="61589" y="38496"/>
                </a:lnTo>
                <a:close/>
                <a:moveTo>
                  <a:pt x="60644" y="38227"/>
                </a:moveTo>
                <a:lnTo>
                  <a:pt x="60601" y="38317"/>
                </a:lnTo>
                <a:lnTo>
                  <a:pt x="60601" y="38587"/>
                </a:lnTo>
                <a:lnTo>
                  <a:pt x="61030" y="38858"/>
                </a:lnTo>
                <a:lnTo>
                  <a:pt x="61374" y="38677"/>
                </a:lnTo>
                <a:lnTo>
                  <a:pt x="61331" y="38496"/>
                </a:lnTo>
                <a:lnTo>
                  <a:pt x="60773" y="38407"/>
                </a:lnTo>
                <a:lnTo>
                  <a:pt x="60815" y="38317"/>
                </a:lnTo>
                <a:lnTo>
                  <a:pt x="60644" y="38227"/>
                </a:lnTo>
                <a:close/>
                <a:moveTo>
                  <a:pt x="64509" y="38227"/>
                </a:moveTo>
                <a:lnTo>
                  <a:pt x="63736" y="38767"/>
                </a:lnTo>
                <a:lnTo>
                  <a:pt x="64037" y="39218"/>
                </a:lnTo>
                <a:lnTo>
                  <a:pt x="64380" y="38858"/>
                </a:lnTo>
                <a:lnTo>
                  <a:pt x="64509" y="38317"/>
                </a:lnTo>
                <a:lnTo>
                  <a:pt x="64509" y="38227"/>
                </a:lnTo>
                <a:close/>
                <a:moveTo>
                  <a:pt x="101445" y="33087"/>
                </a:moveTo>
                <a:lnTo>
                  <a:pt x="101316" y="33177"/>
                </a:lnTo>
                <a:lnTo>
                  <a:pt x="101488" y="33268"/>
                </a:lnTo>
                <a:lnTo>
                  <a:pt x="101403" y="33538"/>
                </a:lnTo>
                <a:lnTo>
                  <a:pt x="101188" y="33177"/>
                </a:lnTo>
                <a:lnTo>
                  <a:pt x="101231" y="33448"/>
                </a:lnTo>
                <a:lnTo>
                  <a:pt x="101188" y="33629"/>
                </a:lnTo>
                <a:lnTo>
                  <a:pt x="101316" y="34260"/>
                </a:lnTo>
                <a:lnTo>
                  <a:pt x="101274" y="34260"/>
                </a:lnTo>
                <a:lnTo>
                  <a:pt x="101574" y="35973"/>
                </a:lnTo>
                <a:lnTo>
                  <a:pt x="101488" y="36243"/>
                </a:lnTo>
                <a:lnTo>
                  <a:pt x="101403" y="36784"/>
                </a:lnTo>
                <a:lnTo>
                  <a:pt x="101188" y="37144"/>
                </a:lnTo>
                <a:lnTo>
                  <a:pt x="100973" y="36964"/>
                </a:lnTo>
                <a:lnTo>
                  <a:pt x="101016" y="36513"/>
                </a:lnTo>
                <a:lnTo>
                  <a:pt x="101016" y="36513"/>
                </a:lnTo>
                <a:lnTo>
                  <a:pt x="100844" y="36784"/>
                </a:lnTo>
                <a:lnTo>
                  <a:pt x="100930" y="38136"/>
                </a:lnTo>
                <a:lnTo>
                  <a:pt x="100672" y="38317"/>
                </a:lnTo>
                <a:lnTo>
                  <a:pt x="100543" y="38227"/>
                </a:lnTo>
                <a:lnTo>
                  <a:pt x="99727" y="38767"/>
                </a:lnTo>
                <a:lnTo>
                  <a:pt x="99427" y="39759"/>
                </a:lnTo>
                <a:lnTo>
                  <a:pt x="99899" y="39850"/>
                </a:lnTo>
                <a:lnTo>
                  <a:pt x="99856" y="39488"/>
                </a:lnTo>
                <a:lnTo>
                  <a:pt x="100930" y="39218"/>
                </a:lnTo>
                <a:lnTo>
                  <a:pt x="100887" y="39488"/>
                </a:lnTo>
                <a:lnTo>
                  <a:pt x="101188" y="40210"/>
                </a:lnTo>
                <a:lnTo>
                  <a:pt x="101488" y="39488"/>
                </a:lnTo>
                <a:lnTo>
                  <a:pt x="101316" y="38858"/>
                </a:lnTo>
                <a:lnTo>
                  <a:pt x="101445" y="39128"/>
                </a:lnTo>
                <a:lnTo>
                  <a:pt x="101445" y="38948"/>
                </a:lnTo>
                <a:lnTo>
                  <a:pt x="101488" y="39218"/>
                </a:lnTo>
                <a:lnTo>
                  <a:pt x="101918" y="39218"/>
                </a:lnTo>
                <a:lnTo>
                  <a:pt x="102090" y="38767"/>
                </a:lnTo>
                <a:lnTo>
                  <a:pt x="102176" y="38767"/>
                </a:lnTo>
                <a:lnTo>
                  <a:pt x="102219" y="38587"/>
                </a:lnTo>
                <a:lnTo>
                  <a:pt x="102305" y="38587"/>
                </a:lnTo>
                <a:lnTo>
                  <a:pt x="102261" y="38227"/>
                </a:lnTo>
                <a:lnTo>
                  <a:pt x="102390" y="38317"/>
                </a:lnTo>
                <a:lnTo>
                  <a:pt x="102390" y="38587"/>
                </a:lnTo>
                <a:lnTo>
                  <a:pt x="102476" y="38948"/>
                </a:lnTo>
                <a:lnTo>
                  <a:pt x="102648" y="38136"/>
                </a:lnTo>
                <a:lnTo>
                  <a:pt x="102476" y="37775"/>
                </a:lnTo>
                <a:lnTo>
                  <a:pt x="102133" y="35792"/>
                </a:lnTo>
                <a:lnTo>
                  <a:pt x="102261" y="35702"/>
                </a:lnTo>
                <a:lnTo>
                  <a:pt x="102219" y="35161"/>
                </a:lnTo>
                <a:lnTo>
                  <a:pt x="102219" y="35071"/>
                </a:lnTo>
                <a:lnTo>
                  <a:pt x="101445" y="33087"/>
                </a:lnTo>
                <a:close/>
                <a:moveTo>
                  <a:pt x="100329" y="39488"/>
                </a:moveTo>
                <a:lnTo>
                  <a:pt x="100286" y="39759"/>
                </a:lnTo>
                <a:lnTo>
                  <a:pt x="100114" y="39669"/>
                </a:lnTo>
                <a:lnTo>
                  <a:pt x="100071" y="39940"/>
                </a:lnTo>
                <a:lnTo>
                  <a:pt x="99942" y="40300"/>
                </a:lnTo>
                <a:lnTo>
                  <a:pt x="100114" y="40480"/>
                </a:lnTo>
                <a:lnTo>
                  <a:pt x="100243" y="40841"/>
                </a:lnTo>
                <a:lnTo>
                  <a:pt x="100587" y="40210"/>
                </a:lnTo>
                <a:lnTo>
                  <a:pt x="100716" y="40390"/>
                </a:lnTo>
                <a:lnTo>
                  <a:pt x="100801" y="39940"/>
                </a:lnTo>
                <a:lnTo>
                  <a:pt x="100629" y="39488"/>
                </a:lnTo>
                <a:close/>
                <a:moveTo>
                  <a:pt x="63779" y="42013"/>
                </a:moveTo>
                <a:lnTo>
                  <a:pt x="63736" y="42103"/>
                </a:lnTo>
                <a:lnTo>
                  <a:pt x="63865" y="42194"/>
                </a:lnTo>
                <a:lnTo>
                  <a:pt x="63779" y="42013"/>
                </a:lnTo>
                <a:close/>
                <a:moveTo>
                  <a:pt x="99298" y="39940"/>
                </a:moveTo>
                <a:lnTo>
                  <a:pt x="99126" y="40210"/>
                </a:lnTo>
                <a:lnTo>
                  <a:pt x="99126" y="40390"/>
                </a:lnTo>
                <a:lnTo>
                  <a:pt x="99083" y="40300"/>
                </a:lnTo>
                <a:lnTo>
                  <a:pt x="99255" y="40751"/>
                </a:lnTo>
                <a:lnTo>
                  <a:pt x="99126" y="40571"/>
                </a:lnTo>
                <a:lnTo>
                  <a:pt x="99255" y="41021"/>
                </a:lnTo>
                <a:lnTo>
                  <a:pt x="99384" y="40751"/>
                </a:lnTo>
                <a:lnTo>
                  <a:pt x="99298" y="40571"/>
                </a:lnTo>
                <a:lnTo>
                  <a:pt x="99384" y="40661"/>
                </a:lnTo>
                <a:lnTo>
                  <a:pt x="99513" y="41021"/>
                </a:lnTo>
                <a:lnTo>
                  <a:pt x="99556" y="42103"/>
                </a:lnTo>
                <a:lnTo>
                  <a:pt x="99771" y="42284"/>
                </a:lnTo>
                <a:lnTo>
                  <a:pt x="99771" y="41833"/>
                </a:lnTo>
                <a:lnTo>
                  <a:pt x="99856" y="42463"/>
                </a:lnTo>
                <a:lnTo>
                  <a:pt x="99899" y="42284"/>
                </a:lnTo>
                <a:lnTo>
                  <a:pt x="99899" y="42103"/>
                </a:lnTo>
                <a:lnTo>
                  <a:pt x="100028" y="42103"/>
                </a:lnTo>
                <a:lnTo>
                  <a:pt x="99899" y="40390"/>
                </a:lnTo>
                <a:lnTo>
                  <a:pt x="99771" y="40390"/>
                </a:lnTo>
                <a:lnTo>
                  <a:pt x="99727" y="40029"/>
                </a:lnTo>
                <a:lnTo>
                  <a:pt x="99642" y="40119"/>
                </a:lnTo>
                <a:lnTo>
                  <a:pt x="99470" y="39940"/>
                </a:lnTo>
                <a:close/>
                <a:moveTo>
                  <a:pt x="20830" y="43546"/>
                </a:moveTo>
                <a:lnTo>
                  <a:pt x="20873" y="43636"/>
                </a:lnTo>
                <a:lnTo>
                  <a:pt x="20852" y="43549"/>
                </a:lnTo>
                <a:lnTo>
                  <a:pt x="20852" y="43549"/>
                </a:lnTo>
                <a:lnTo>
                  <a:pt x="20830" y="43546"/>
                </a:lnTo>
                <a:close/>
                <a:moveTo>
                  <a:pt x="22462" y="47062"/>
                </a:moveTo>
                <a:lnTo>
                  <a:pt x="22460" y="47065"/>
                </a:lnTo>
                <a:lnTo>
                  <a:pt x="22460" y="47065"/>
                </a:lnTo>
                <a:lnTo>
                  <a:pt x="22462" y="47152"/>
                </a:lnTo>
                <a:lnTo>
                  <a:pt x="22462" y="47062"/>
                </a:lnTo>
                <a:close/>
                <a:moveTo>
                  <a:pt x="97280" y="47693"/>
                </a:moveTo>
                <a:lnTo>
                  <a:pt x="97108" y="47784"/>
                </a:lnTo>
                <a:lnTo>
                  <a:pt x="96850" y="49136"/>
                </a:lnTo>
                <a:lnTo>
                  <a:pt x="97280" y="50668"/>
                </a:lnTo>
                <a:lnTo>
                  <a:pt x="97365" y="48053"/>
                </a:lnTo>
                <a:lnTo>
                  <a:pt x="97280" y="47693"/>
                </a:lnTo>
                <a:close/>
                <a:moveTo>
                  <a:pt x="19499" y="51028"/>
                </a:moveTo>
                <a:lnTo>
                  <a:pt x="19499" y="51119"/>
                </a:lnTo>
                <a:lnTo>
                  <a:pt x="19584" y="51028"/>
                </a:lnTo>
                <a:close/>
                <a:moveTo>
                  <a:pt x="74001" y="52111"/>
                </a:moveTo>
                <a:lnTo>
                  <a:pt x="74001" y="52111"/>
                </a:lnTo>
                <a:lnTo>
                  <a:pt x="74001" y="52111"/>
                </a:lnTo>
                <a:close/>
                <a:moveTo>
                  <a:pt x="21861" y="49586"/>
                </a:moveTo>
                <a:lnTo>
                  <a:pt x="20658" y="50397"/>
                </a:lnTo>
                <a:lnTo>
                  <a:pt x="20615" y="50578"/>
                </a:lnTo>
                <a:lnTo>
                  <a:pt x="20443" y="50759"/>
                </a:lnTo>
                <a:lnTo>
                  <a:pt x="20572" y="50668"/>
                </a:lnTo>
                <a:lnTo>
                  <a:pt x="20572" y="50849"/>
                </a:lnTo>
                <a:lnTo>
                  <a:pt x="21603" y="50037"/>
                </a:lnTo>
                <a:lnTo>
                  <a:pt x="21603" y="50037"/>
                </a:lnTo>
                <a:lnTo>
                  <a:pt x="21517" y="50217"/>
                </a:lnTo>
                <a:lnTo>
                  <a:pt x="22763" y="51028"/>
                </a:lnTo>
                <a:lnTo>
                  <a:pt x="22806" y="51570"/>
                </a:lnTo>
                <a:lnTo>
                  <a:pt x="23235" y="51840"/>
                </a:lnTo>
                <a:lnTo>
                  <a:pt x="23020" y="52561"/>
                </a:lnTo>
                <a:lnTo>
                  <a:pt x="23020" y="52561"/>
                </a:lnTo>
                <a:lnTo>
                  <a:pt x="23965" y="52381"/>
                </a:lnTo>
                <a:lnTo>
                  <a:pt x="24008" y="52472"/>
                </a:lnTo>
                <a:lnTo>
                  <a:pt x="24309" y="52381"/>
                </a:lnTo>
                <a:lnTo>
                  <a:pt x="24309" y="52111"/>
                </a:lnTo>
                <a:lnTo>
                  <a:pt x="23407" y="51209"/>
                </a:lnTo>
                <a:lnTo>
                  <a:pt x="23321" y="51028"/>
                </a:lnTo>
                <a:lnTo>
                  <a:pt x="23235" y="50939"/>
                </a:lnTo>
                <a:lnTo>
                  <a:pt x="23321" y="50939"/>
                </a:lnTo>
                <a:lnTo>
                  <a:pt x="23149" y="50759"/>
                </a:lnTo>
                <a:lnTo>
                  <a:pt x="23192" y="50849"/>
                </a:lnTo>
                <a:lnTo>
                  <a:pt x="21861" y="49586"/>
                </a:lnTo>
                <a:close/>
                <a:moveTo>
                  <a:pt x="87058" y="52561"/>
                </a:moveTo>
                <a:lnTo>
                  <a:pt x="87058" y="52561"/>
                </a:lnTo>
                <a:lnTo>
                  <a:pt x="87058" y="52561"/>
                </a:lnTo>
                <a:close/>
                <a:moveTo>
                  <a:pt x="93500" y="52381"/>
                </a:moveTo>
                <a:lnTo>
                  <a:pt x="93500" y="52472"/>
                </a:lnTo>
                <a:lnTo>
                  <a:pt x="93070" y="52651"/>
                </a:lnTo>
                <a:lnTo>
                  <a:pt x="93113" y="52651"/>
                </a:lnTo>
                <a:lnTo>
                  <a:pt x="92899" y="53193"/>
                </a:lnTo>
                <a:lnTo>
                  <a:pt x="93113" y="53914"/>
                </a:lnTo>
                <a:lnTo>
                  <a:pt x="93543" y="53643"/>
                </a:lnTo>
                <a:lnTo>
                  <a:pt x="93715" y="52832"/>
                </a:lnTo>
                <a:lnTo>
                  <a:pt x="93500" y="52381"/>
                </a:lnTo>
                <a:close/>
                <a:moveTo>
                  <a:pt x="22891" y="53734"/>
                </a:moveTo>
                <a:lnTo>
                  <a:pt x="22763" y="53824"/>
                </a:lnTo>
                <a:lnTo>
                  <a:pt x="22935" y="54364"/>
                </a:lnTo>
                <a:lnTo>
                  <a:pt x="23106" y="54455"/>
                </a:lnTo>
                <a:lnTo>
                  <a:pt x="23321" y="54274"/>
                </a:lnTo>
                <a:lnTo>
                  <a:pt x="23493" y="54274"/>
                </a:lnTo>
                <a:lnTo>
                  <a:pt x="22891" y="53734"/>
                </a:lnTo>
                <a:close/>
                <a:moveTo>
                  <a:pt x="24609" y="52651"/>
                </a:moveTo>
                <a:lnTo>
                  <a:pt x="24824" y="52922"/>
                </a:lnTo>
                <a:lnTo>
                  <a:pt x="24824" y="53283"/>
                </a:lnTo>
                <a:lnTo>
                  <a:pt x="24953" y="53734"/>
                </a:lnTo>
                <a:lnTo>
                  <a:pt x="24824" y="53824"/>
                </a:lnTo>
                <a:lnTo>
                  <a:pt x="24266" y="53643"/>
                </a:lnTo>
                <a:lnTo>
                  <a:pt x="24180" y="53914"/>
                </a:lnTo>
                <a:lnTo>
                  <a:pt x="24352" y="54184"/>
                </a:lnTo>
                <a:lnTo>
                  <a:pt x="24953" y="54004"/>
                </a:lnTo>
                <a:lnTo>
                  <a:pt x="25168" y="54274"/>
                </a:lnTo>
                <a:lnTo>
                  <a:pt x="25297" y="54545"/>
                </a:lnTo>
                <a:lnTo>
                  <a:pt x="25425" y="54004"/>
                </a:lnTo>
                <a:lnTo>
                  <a:pt x="26327" y="54004"/>
                </a:lnTo>
                <a:lnTo>
                  <a:pt x="26456" y="53553"/>
                </a:lnTo>
                <a:lnTo>
                  <a:pt x="26027" y="53193"/>
                </a:lnTo>
                <a:lnTo>
                  <a:pt x="26156" y="53103"/>
                </a:lnTo>
                <a:lnTo>
                  <a:pt x="24609" y="52651"/>
                </a:lnTo>
                <a:close/>
                <a:moveTo>
                  <a:pt x="87659" y="56078"/>
                </a:moveTo>
                <a:lnTo>
                  <a:pt x="87659" y="56078"/>
                </a:lnTo>
                <a:lnTo>
                  <a:pt x="87659" y="56078"/>
                </a:lnTo>
                <a:close/>
                <a:moveTo>
                  <a:pt x="20572" y="56618"/>
                </a:moveTo>
                <a:lnTo>
                  <a:pt x="20572" y="56709"/>
                </a:lnTo>
                <a:lnTo>
                  <a:pt x="20615" y="56799"/>
                </a:lnTo>
                <a:lnTo>
                  <a:pt x="20615" y="56799"/>
                </a:lnTo>
                <a:lnTo>
                  <a:pt x="20572" y="56618"/>
                </a:lnTo>
                <a:close/>
                <a:moveTo>
                  <a:pt x="18554" y="58512"/>
                </a:moveTo>
                <a:lnTo>
                  <a:pt x="18639" y="58602"/>
                </a:lnTo>
                <a:lnTo>
                  <a:pt x="18639" y="58602"/>
                </a:lnTo>
                <a:lnTo>
                  <a:pt x="18596" y="58512"/>
                </a:lnTo>
                <a:close/>
                <a:moveTo>
                  <a:pt x="97537" y="53734"/>
                </a:moveTo>
                <a:lnTo>
                  <a:pt x="97408" y="54364"/>
                </a:lnTo>
                <a:lnTo>
                  <a:pt x="97494" y="55987"/>
                </a:lnTo>
                <a:lnTo>
                  <a:pt x="97280" y="55807"/>
                </a:lnTo>
                <a:lnTo>
                  <a:pt x="97580" y="57250"/>
                </a:lnTo>
                <a:lnTo>
                  <a:pt x="97666" y="57070"/>
                </a:lnTo>
                <a:lnTo>
                  <a:pt x="97838" y="57430"/>
                </a:lnTo>
                <a:lnTo>
                  <a:pt x="97752" y="58061"/>
                </a:lnTo>
                <a:lnTo>
                  <a:pt x="98095" y="58151"/>
                </a:lnTo>
                <a:lnTo>
                  <a:pt x="98181" y="57881"/>
                </a:lnTo>
                <a:lnTo>
                  <a:pt x="98568" y="58512"/>
                </a:lnTo>
                <a:lnTo>
                  <a:pt x="98439" y="57971"/>
                </a:lnTo>
                <a:lnTo>
                  <a:pt x="99126" y="59143"/>
                </a:lnTo>
                <a:lnTo>
                  <a:pt x="98869" y="58151"/>
                </a:lnTo>
                <a:lnTo>
                  <a:pt x="98998" y="58061"/>
                </a:lnTo>
                <a:lnTo>
                  <a:pt x="98740" y="57881"/>
                </a:lnTo>
                <a:lnTo>
                  <a:pt x="98740" y="58061"/>
                </a:lnTo>
                <a:lnTo>
                  <a:pt x="98482" y="57610"/>
                </a:lnTo>
                <a:lnTo>
                  <a:pt x="98353" y="57701"/>
                </a:lnTo>
                <a:lnTo>
                  <a:pt x="98396" y="57881"/>
                </a:lnTo>
                <a:lnTo>
                  <a:pt x="97967" y="56709"/>
                </a:lnTo>
                <a:lnTo>
                  <a:pt x="98053" y="55987"/>
                </a:lnTo>
                <a:lnTo>
                  <a:pt x="98181" y="55717"/>
                </a:lnTo>
                <a:lnTo>
                  <a:pt x="98095" y="53914"/>
                </a:lnTo>
                <a:lnTo>
                  <a:pt x="97967" y="54004"/>
                </a:lnTo>
                <a:lnTo>
                  <a:pt x="97537" y="53734"/>
                </a:lnTo>
                <a:close/>
                <a:moveTo>
                  <a:pt x="99126" y="59143"/>
                </a:moveTo>
                <a:lnTo>
                  <a:pt x="99126" y="59143"/>
                </a:lnTo>
                <a:lnTo>
                  <a:pt x="99126" y="59143"/>
                </a:lnTo>
                <a:close/>
                <a:moveTo>
                  <a:pt x="97709" y="58331"/>
                </a:moveTo>
                <a:lnTo>
                  <a:pt x="98138" y="59414"/>
                </a:lnTo>
                <a:lnTo>
                  <a:pt x="98138" y="58693"/>
                </a:lnTo>
                <a:lnTo>
                  <a:pt x="97881" y="58331"/>
                </a:lnTo>
                <a:close/>
                <a:moveTo>
                  <a:pt x="93543" y="59684"/>
                </a:moveTo>
                <a:lnTo>
                  <a:pt x="93543" y="59684"/>
                </a:lnTo>
                <a:lnTo>
                  <a:pt x="93543" y="59684"/>
                </a:lnTo>
                <a:close/>
                <a:moveTo>
                  <a:pt x="93543" y="59684"/>
                </a:moveTo>
                <a:lnTo>
                  <a:pt x="93537" y="59718"/>
                </a:lnTo>
                <a:lnTo>
                  <a:pt x="93543" y="59774"/>
                </a:lnTo>
                <a:lnTo>
                  <a:pt x="93543" y="59684"/>
                </a:lnTo>
                <a:close/>
                <a:moveTo>
                  <a:pt x="98826" y="59143"/>
                </a:moveTo>
                <a:lnTo>
                  <a:pt x="98826" y="59774"/>
                </a:lnTo>
                <a:lnTo>
                  <a:pt x="98998" y="59594"/>
                </a:lnTo>
                <a:lnTo>
                  <a:pt x="99169" y="59864"/>
                </a:lnTo>
                <a:lnTo>
                  <a:pt x="98911" y="59233"/>
                </a:lnTo>
                <a:lnTo>
                  <a:pt x="98826" y="59143"/>
                </a:lnTo>
                <a:close/>
                <a:moveTo>
                  <a:pt x="99212" y="59143"/>
                </a:moveTo>
                <a:lnTo>
                  <a:pt x="99556" y="60315"/>
                </a:lnTo>
                <a:lnTo>
                  <a:pt x="99813" y="60495"/>
                </a:lnTo>
                <a:lnTo>
                  <a:pt x="99856" y="60495"/>
                </a:lnTo>
                <a:lnTo>
                  <a:pt x="99598" y="59323"/>
                </a:lnTo>
                <a:lnTo>
                  <a:pt x="99212" y="59143"/>
                </a:lnTo>
                <a:close/>
                <a:moveTo>
                  <a:pt x="98396" y="59774"/>
                </a:moveTo>
                <a:lnTo>
                  <a:pt x="98353" y="59864"/>
                </a:lnTo>
                <a:lnTo>
                  <a:pt x="98439" y="59954"/>
                </a:lnTo>
                <a:lnTo>
                  <a:pt x="98439" y="61127"/>
                </a:lnTo>
                <a:lnTo>
                  <a:pt x="98826" y="60315"/>
                </a:lnTo>
                <a:lnTo>
                  <a:pt x="98396" y="59774"/>
                </a:lnTo>
                <a:close/>
                <a:moveTo>
                  <a:pt x="99298" y="60135"/>
                </a:moveTo>
                <a:lnTo>
                  <a:pt x="99341" y="60495"/>
                </a:lnTo>
                <a:lnTo>
                  <a:pt x="99470" y="60766"/>
                </a:lnTo>
                <a:lnTo>
                  <a:pt x="99598" y="61487"/>
                </a:lnTo>
                <a:lnTo>
                  <a:pt x="99598" y="61127"/>
                </a:lnTo>
                <a:lnTo>
                  <a:pt x="99642" y="61306"/>
                </a:lnTo>
                <a:lnTo>
                  <a:pt x="99642" y="61216"/>
                </a:lnTo>
                <a:lnTo>
                  <a:pt x="99642" y="60946"/>
                </a:lnTo>
                <a:lnTo>
                  <a:pt x="99598" y="60766"/>
                </a:lnTo>
                <a:lnTo>
                  <a:pt x="99513" y="60225"/>
                </a:lnTo>
                <a:lnTo>
                  <a:pt x="99427" y="60315"/>
                </a:lnTo>
                <a:lnTo>
                  <a:pt x="99298" y="60135"/>
                </a:lnTo>
                <a:close/>
                <a:moveTo>
                  <a:pt x="81088" y="61577"/>
                </a:moveTo>
                <a:lnTo>
                  <a:pt x="81173" y="61938"/>
                </a:lnTo>
                <a:lnTo>
                  <a:pt x="81117" y="61677"/>
                </a:lnTo>
                <a:lnTo>
                  <a:pt x="81088" y="61577"/>
                </a:lnTo>
                <a:close/>
                <a:moveTo>
                  <a:pt x="98954" y="60676"/>
                </a:moveTo>
                <a:lnTo>
                  <a:pt x="98782" y="60856"/>
                </a:lnTo>
                <a:lnTo>
                  <a:pt x="98740" y="61037"/>
                </a:lnTo>
                <a:lnTo>
                  <a:pt x="98782" y="61397"/>
                </a:lnTo>
                <a:lnTo>
                  <a:pt x="98611" y="61668"/>
                </a:lnTo>
                <a:lnTo>
                  <a:pt x="98954" y="62298"/>
                </a:lnTo>
                <a:lnTo>
                  <a:pt x="98954" y="60676"/>
                </a:lnTo>
                <a:close/>
                <a:moveTo>
                  <a:pt x="97451" y="60315"/>
                </a:moveTo>
                <a:lnTo>
                  <a:pt x="96721" y="62839"/>
                </a:lnTo>
                <a:lnTo>
                  <a:pt x="96721" y="62929"/>
                </a:lnTo>
                <a:lnTo>
                  <a:pt x="97537" y="61127"/>
                </a:lnTo>
                <a:lnTo>
                  <a:pt x="97451" y="60315"/>
                </a:lnTo>
                <a:close/>
                <a:moveTo>
                  <a:pt x="82548" y="61848"/>
                </a:moveTo>
                <a:lnTo>
                  <a:pt x="82462" y="63290"/>
                </a:lnTo>
                <a:lnTo>
                  <a:pt x="82462" y="63471"/>
                </a:lnTo>
                <a:lnTo>
                  <a:pt x="82977" y="65004"/>
                </a:lnTo>
                <a:lnTo>
                  <a:pt x="83192" y="63560"/>
                </a:lnTo>
                <a:lnTo>
                  <a:pt x="82677" y="61938"/>
                </a:lnTo>
                <a:lnTo>
                  <a:pt x="82548" y="61848"/>
                </a:lnTo>
                <a:close/>
                <a:moveTo>
                  <a:pt x="99771" y="61938"/>
                </a:moveTo>
                <a:lnTo>
                  <a:pt x="99771" y="62389"/>
                </a:lnTo>
                <a:lnTo>
                  <a:pt x="99556" y="62569"/>
                </a:lnTo>
                <a:lnTo>
                  <a:pt x="99556" y="62749"/>
                </a:lnTo>
                <a:lnTo>
                  <a:pt x="99427" y="62749"/>
                </a:lnTo>
                <a:lnTo>
                  <a:pt x="99384" y="63110"/>
                </a:lnTo>
                <a:lnTo>
                  <a:pt x="99212" y="63290"/>
                </a:lnTo>
                <a:lnTo>
                  <a:pt x="99169" y="62749"/>
                </a:lnTo>
                <a:lnTo>
                  <a:pt x="98998" y="62839"/>
                </a:lnTo>
                <a:lnTo>
                  <a:pt x="98869" y="63200"/>
                </a:lnTo>
                <a:lnTo>
                  <a:pt x="98611" y="63381"/>
                </a:lnTo>
                <a:lnTo>
                  <a:pt x="98611" y="64192"/>
                </a:lnTo>
                <a:lnTo>
                  <a:pt x="98782" y="63471"/>
                </a:lnTo>
                <a:lnTo>
                  <a:pt x="98954" y="63560"/>
                </a:lnTo>
                <a:lnTo>
                  <a:pt x="99083" y="63831"/>
                </a:lnTo>
                <a:lnTo>
                  <a:pt x="99126" y="63471"/>
                </a:lnTo>
                <a:lnTo>
                  <a:pt x="99298" y="63651"/>
                </a:lnTo>
                <a:lnTo>
                  <a:pt x="99341" y="64462"/>
                </a:lnTo>
                <a:lnTo>
                  <a:pt x="99771" y="65183"/>
                </a:lnTo>
                <a:lnTo>
                  <a:pt x="99813" y="65093"/>
                </a:lnTo>
                <a:lnTo>
                  <a:pt x="99813" y="65273"/>
                </a:lnTo>
                <a:lnTo>
                  <a:pt x="99985" y="65093"/>
                </a:lnTo>
                <a:lnTo>
                  <a:pt x="99856" y="64552"/>
                </a:lnTo>
                <a:lnTo>
                  <a:pt x="99942" y="64012"/>
                </a:lnTo>
                <a:lnTo>
                  <a:pt x="100071" y="64192"/>
                </a:lnTo>
                <a:lnTo>
                  <a:pt x="100157" y="64823"/>
                </a:lnTo>
                <a:lnTo>
                  <a:pt x="100157" y="64372"/>
                </a:lnTo>
                <a:lnTo>
                  <a:pt x="100286" y="64012"/>
                </a:lnTo>
                <a:lnTo>
                  <a:pt x="100157" y="62839"/>
                </a:lnTo>
                <a:lnTo>
                  <a:pt x="100114" y="62749"/>
                </a:lnTo>
                <a:lnTo>
                  <a:pt x="100157" y="62569"/>
                </a:lnTo>
                <a:lnTo>
                  <a:pt x="100071" y="62118"/>
                </a:lnTo>
                <a:lnTo>
                  <a:pt x="99771" y="61938"/>
                </a:lnTo>
                <a:close/>
                <a:moveTo>
                  <a:pt x="100973" y="68519"/>
                </a:moveTo>
                <a:lnTo>
                  <a:pt x="100801" y="69240"/>
                </a:lnTo>
                <a:lnTo>
                  <a:pt x="100844" y="70773"/>
                </a:lnTo>
                <a:lnTo>
                  <a:pt x="101145" y="71404"/>
                </a:lnTo>
                <a:lnTo>
                  <a:pt x="100930" y="70142"/>
                </a:lnTo>
                <a:lnTo>
                  <a:pt x="101316" y="70323"/>
                </a:lnTo>
                <a:lnTo>
                  <a:pt x="101102" y="69692"/>
                </a:lnTo>
                <a:lnTo>
                  <a:pt x="101231" y="69511"/>
                </a:lnTo>
                <a:lnTo>
                  <a:pt x="101231" y="69240"/>
                </a:lnTo>
                <a:lnTo>
                  <a:pt x="100844" y="69602"/>
                </a:lnTo>
                <a:lnTo>
                  <a:pt x="100973" y="69331"/>
                </a:lnTo>
                <a:lnTo>
                  <a:pt x="100973" y="69060"/>
                </a:lnTo>
                <a:lnTo>
                  <a:pt x="100930" y="68880"/>
                </a:lnTo>
                <a:lnTo>
                  <a:pt x="100973" y="68519"/>
                </a:lnTo>
                <a:close/>
                <a:moveTo>
                  <a:pt x="33543" y="70773"/>
                </a:moveTo>
                <a:lnTo>
                  <a:pt x="32813" y="71044"/>
                </a:lnTo>
                <a:lnTo>
                  <a:pt x="32813" y="71855"/>
                </a:lnTo>
                <a:lnTo>
                  <a:pt x="32941" y="72126"/>
                </a:lnTo>
                <a:lnTo>
                  <a:pt x="33371" y="71855"/>
                </a:lnTo>
                <a:lnTo>
                  <a:pt x="33629" y="71134"/>
                </a:lnTo>
                <a:lnTo>
                  <a:pt x="33543" y="70773"/>
                </a:lnTo>
                <a:close/>
                <a:moveTo>
                  <a:pt x="109649" y="72847"/>
                </a:moveTo>
                <a:lnTo>
                  <a:pt x="109606" y="73027"/>
                </a:lnTo>
                <a:lnTo>
                  <a:pt x="109692" y="73117"/>
                </a:lnTo>
                <a:lnTo>
                  <a:pt x="109735" y="73117"/>
                </a:lnTo>
                <a:lnTo>
                  <a:pt x="109649" y="72847"/>
                </a:lnTo>
                <a:close/>
                <a:moveTo>
                  <a:pt x="92598" y="72126"/>
                </a:moveTo>
                <a:lnTo>
                  <a:pt x="92297" y="72215"/>
                </a:lnTo>
                <a:lnTo>
                  <a:pt x="92340" y="72486"/>
                </a:lnTo>
                <a:lnTo>
                  <a:pt x="92512" y="72757"/>
                </a:lnTo>
                <a:lnTo>
                  <a:pt x="92512" y="73027"/>
                </a:lnTo>
                <a:lnTo>
                  <a:pt x="92813" y="73298"/>
                </a:lnTo>
                <a:lnTo>
                  <a:pt x="92856" y="72847"/>
                </a:lnTo>
                <a:lnTo>
                  <a:pt x="92598" y="72126"/>
                </a:lnTo>
                <a:close/>
                <a:moveTo>
                  <a:pt x="93242" y="72847"/>
                </a:moveTo>
                <a:lnTo>
                  <a:pt x="93156" y="73207"/>
                </a:lnTo>
                <a:lnTo>
                  <a:pt x="93156" y="73478"/>
                </a:lnTo>
                <a:lnTo>
                  <a:pt x="93371" y="73298"/>
                </a:lnTo>
                <a:lnTo>
                  <a:pt x="93242" y="72847"/>
                </a:lnTo>
                <a:close/>
                <a:moveTo>
                  <a:pt x="100973" y="73478"/>
                </a:moveTo>
                <a:lnTo>
                  <a:pt x="100887" y="73748"/>
                </a:lnTo>
                <a:lnTo>
                  <a:pt x="100887" y="73748"/>
                </a:lnTo>
                <a:lnTo>
                  <a:pt x="101016" y="73478"/>
                </a:lnTo>
                <a:close/>
                <a:moveTo>
                  <a:pt x="101145" y="73117"/>
                </a:moveTo>
                <a:lnTo>
                  <a:pt x="101016" y="73478"/>
                </a:lnTo>
                <a:lnTo>
                  <a:pt x="101102" y="73659"/>
                </a:lnTo>
                <a:lnTo>
                  <a:pt x="101316" y="73569"/>
                </a:lnTo>
                <a:lnTo>
                  <a:pt x="101488" y="73659"/>
                </a:lnTo>
                <a:lnTo>
                  <a:pt x="101617" y="73569"/>
                </a:lnTo>
                <a:lnTo>
                  <a:pt x="102004" y="74019"/>
                </a:lnTo>
                <a:lnTo>
                  <a:pt x="101445" y="73117"/>
                </a:lnTo>
                <a:close/>
                <a:moveTo>
                  <a:pt x="96592" y="64192"/>
                </a:moveTo>
                <a:lnTo>
                  <a:pt x="96163" y="65454"/>
                </a:lnTo>
                <a:lnTo>
                  <a:pt x="96163" y="65905"/>
                </a:lnTo>
                <a:lnTo>
                  <a:pt x="95948" y="66085"/>
                </a:lnTo>
                <a:lnTo>
                  <a:pt x="95948" y="65995"/>
                </a:lnTo>
                <a:lnTo>
                  <a:pt x="95561" y="66446"/>
                </a:lnTo>
                <a:lnTo>
                  <a:pt x="95346" y="67348"/>
                </a:lnTo>
                <a:lnTo>
                  <a:pt x="94659" y="68069"/>
                </a:lnTo>
                <a:lnTo>
                  <a:pt x="94617" y="68249"/>
                </a:lnTo>
                <a:lnTo>
                  <a:pt x="94574" y="68339"/>
                </a:lnTo>
                <a:lnTo>
                  <a:pt x="94574" y="69331"/>
                </a:lnTo>
                <a:lnTo>
                  <a:pt x="93929" y="68700"/>
                </a:lnTo>
                <a:lnTo>
                  <a:pt x="93715" y="69421"/>
                </a:lnTo>
                <a:lnTo>
                  <a:pt x="93757" y="69421"/>
                </a:lnTo>
                <a:lnTo>
                  <a:pt x="94144" y="73207"/>
                </a:lnTo>
                <a:lnTo>
                  <a:pt x="94702" y="73207"/>
                </a:lnTo>
                <a:lnTo>
                  <a:pt x="94831" y="73748"/>
                </a:lnTo>
                <a:lnTo>
                  <a:pt x="94917" y="73569"/>
                </a:lnTo>
                <a:lnTo>
                  <a:pt x="95046" y="73659"/>
                </a:lnTo>
                <a:lnTo>
                  <a:pt x="95218" y="73207"/>
                </a:lnTo>
                <a:lnTo>
                  <a:pt x="95475" y="73659"/>
                </a:lnTo>
                <a:lnTo>
                  <a:pt x="95733" y="73478"/>
                </a:lnTo>
                <a:lnTo>
                  <a:pt x="95776" y="73659"/>
                </a:lnTo>
                <a:lnTo>
                  <a:pt x="95905" y="74290"/>
                </a:lnTo>
                <a:lnTo>
                  <a:pt x="96335" y="73748"/>
                </a:lnTo>
                <a:lnTo>
                  <a:pt x="96464" y="73388"/>
                </a:lnTo>
                <a:lnTo>
                  <a:pt x="96420" y="73207"/>
                </a:lnTo>
                <a:lnTo>
                  <a:pt x="96506" y="72937"/>
                </a:lnTo>
                <a:lnTo>
                  <a:pt x="96464" y="72215"/>
                </a:lnTo>
                <a:lnTo>
                  <a:pt x="96678" y="71494"/>
                </a:lnTo>
                <a:lnTo>
                  <a:pt x="96807" y="71494"/>
                </a:lnTo>
                <a:lnTo>
                  <a:pt x="97108" y="69602"/>
                </a:lnTo>
                <a:lnTo>
                  <a:pt x="97365" y="69782"/>
                </a:lnTo>
                <a:lnTo>
                  <a:pt x="97494" y="69782"/>
                </a:lnTo>
                <a:lnTo>
                  <a:pt x="97451" y="69602"/>
                </a:lnTo>
                <a:lnTo>
                  <a:pt x="97064" y="68700"/>
                </a:lnTo>
                <a:lnTo>
                  <a:pt x="97022" y="67979"/>
                </a:lnTo>
                <a:lnTo>
                  <a:pt x="96979" y="67888"/>
                </a:lnTo>
                <a:lnTo>
                  <a:pt x="96764" y="67257"/>
                </a:lnTo>
                <a:lnTo>
                  <a:pt x="96936" y="67167"/>
                </a:lnTo>
                <a:lnTo>
                  <a:pt x="96979" y="67077"/>
                </a:lnTo>
                <a:lnTo>
                  <a:pt x="96979" y="66626"/>
                </a:lnTo>
                <a:lnTo>
                  <a:pt x="97322" y="66626"/>
                </a:lnTo>
                <a:lnTo>
                  <a:pt x="97193" y="65995"/>
                </a:lnTo>
                <a:lnTo>
                  <a:pt x="97537" y="65905"/>
                </a:lnTo>
                <a:lnTo>
                  <a:pt x="97064" y="65093"/>
                </a:lnTo>
                <a:lnTo>
                  <a:pt x="96893" y="65183"/>
                </a:lnTo>
                <a:lnTo>
                  <a:pt x="96764" y="64282"/>
                </a:lnTo>
                <a:lnTo>
                  <a:pt x="96592" y="64552"/>
                </a:lnTo>
                <a:lnTo>
                  <a:pt x="96592" y="64192"/>
                </a:lnTo>
                <a:close/>
                <a:moveTo>
                  <a:pt x="109735" y="73117"/>
                </a:moveTo>
                <a:lnTo>
                  <a:pt x="110379" y="74921"/>
                </a:lnTo>
                <a:lnTo>
                  <a:pt x="110164" y="73838"/>
                </a:lnTo>
                <a:lnTo>
                  <a:pt x="109735" y="73117"/>
                </a:lnTo>
                <a:close/>
                <a:moveTo>
                  <a:pt x="99813" y="68971"/>
                </a:moveTo>
                <a:lnTo>
                  <a:pt x="99598" y="69511"/>
                </a:lnTo>
                <a:lnTo>
                  <a:pt x="98525" y="69602"/>
                </a:lnTo>
                <a:lnTo>
                  <a:pt x="98439" y="69421"/>
                </a:lnTo>
                <a:lnTo>
                  <a:pt x="98053" y="69692"/>
                </a:lnTo>
                <a:lnTo>
                  <a:pt x="97838" y="70413"/>
                </a:lnTo>
                <a:lnTo>
                  <a:pt x="97838" y="70593"/>
                </a:lnTo>
                <a:lnTo>
                  <a:pt x="97795" y="70683"/>
                </a:lnTo>
                <a:lnTo>
                  <a:pt x="97838" y="71315"/>
                </a:lnTo>
                <a:lnTo>
                  <a:pt x="97795" y="71134"/>
                </a:lnTo>
                <a:lnTo>
                  <a:pt x="97451" y="73569"/>
                </a:lnTo>
                <a:lnTo>
                  <a:pt x="97580" y="73748"/>
                </a:lnTo>
                <a:lnTo>
                  <a:pt x="97666" y="73929"/>
                </a:lnTo>
                <a:lnTo>
                  <a:pt x="97709" y="75732"/>
                </a:lnTo>
                <a:lnTo>
                  <a:pt x="98009" y="75642"/>
                </a:lnTo>
                <a:lnTo>
                  <a:pt x="98095" y="73027"/>
                </a:lnTo>
                <a:lnTo>
                  <a:pt x="98439" y="74740"/>
                </a:lnTo>
                <a:lnTo>
                  <a:pt x="98954" y="74380"/>
                </a:lnTo>
                <a:lnTo>
                  <a:pt x="98740" y="73838"/>
                </a:lnTo>
                <a:lnTo>
                  <a:pt x="98782" y="73298"/>
                </a:lnTo>
                <a:lnTo>
                  <a:pt x="98439" y="72306"/>
                </a:lnTo>
                <a:lnTo>
                  <a:pt x="98525" y="72306"/>
                </a:lnTo>
                <a:lnTo>
                  <a:pt x="98998" y="71404"/>
                </a:lnTo>
                <a:lnTo>
                  <a:pt x="99169" y="71494"/>
                </a:lnTo>
                <a:lnTo>
                  <a:pt x="98998" y="71134"/>
                </a:lnTo>
                <a:lnTo>
                  <a:pt x="98998" y="71224"/>
                </a:lnTo>
                <a:lnTo>
                  <a:pt x="98095" y="71585"/>
                </a:lnTo>
                <a:lnTo>
                  <a:pt x="97967" y="71134"/>
                </a:lnTo>
                <a:lnTo>
                  <a:pt x="97924" y="70683"/>
                </a:lnTo>
                <a:lnTo>
                  <a:pt x="99083" y="70142"/>
                </a:lnTo>
                <a:lnTo>
                  <a:pt x="99298" y="70323"/>
                </a:lnTo>
                <a:lnTo>
                  <a:pt x="99513" y="70232"/>
                </a:lnTo>
                <a:lnTo>
                  <a:pt x="99771" y="69692"/>
                </a:lnTo>
                <a:lnTo>
                  <a:pt x="99813" y="68971"/>
                </a:lnTo>
                <a:close/>
                <a:moveTo>
                  <a:pt x="88432" y="65815"/>
                </a:moveTo>
                <a:lnTo>
                  <a:pt x="91997" y="75913"/>
                </a:lnTo>
                <a:lnTo>
                  <a:pt x="91997" y="75552"/>
                </a:lnTo>
                <a:lnTo>
                  <a:pt x="92383" y="75822"/>
                </a:lnTo>
                <a:lnTo>
                  <a:pt x="92555" y="73388"/>
                </a:lnTo>
                <a:lnTo>
                  <a:pt x="92083" y="72847"/>
                </a:lnTo>
                <a:lnTo>
                  <a:pt x="91954" y="71494"/>
                </a:lnTo>
                <a:lnTo>
                  <a:pt x="91696" y="71315"/>
                </a:lnTo>
                <a:lnTo>
                  <a:pt x="91610" y="70954"/>
                </a:lnTo>
                <a:lnTo>
                  <a:pt x="91739" y="70503"/>
                </a:lnTo>
                <a:lnTo>
                  <a:pt x="91567" y="70052"/>
                </a:lnTo>
                <a:lnTo>
                  <a:pt x="91267" y="70323"/>
                </a:lnTo>
                <a:lnTo>
                  <a:pt x="91438" y="70142"/>
                </a:lnTo>
                <a:lnTo>
                  <a:pt x="90751" y="68610"/>
                </a:lnTo>
                <a:lnTo>
                  <a:pt x="90622" y="68790"/>
                </a:lnTo>
                <a:lnTo>
                  <a:pt x="89291" y="65815"/>
                </a:lnTo>
                <a:close/>
                <a:moveTo>
                  <a:pt x="103378" y="75461"/>
                </a:moveTo>
                <a:lnTo>
                  <a:pt x="103249" y="75732"/>
                </a:lnTo>
                <a:lnTo>
                  <a:pt x="103206" y="76003"/>
                </a:lnTo>
                <a:lnTo>
                  <a:pt x="103421" y="76273"/>
                </a:lnTo>
                <a:lnTo>
                  <a:pt x="103464" y="75822"/>
                </a:lnTo>
                <a:lnTo>
                  <a:pt x="103378" y="75461"/>
                </a:lnTo>
                <a:close/>
                <a:moveTo>
                  <a:pt x="109949" y="74380"/>
                </a:moveTo>
                <a:lnTo>
                  <a:pt x="109906" y="74830"/>
                </a:lnTo>
                <a:lnTo>
                  <a:pt x="109477" y="75552"/>
                </a:lnTo>
                <a:lnTo>
                  <a:pt x="109348" y="75552"/>
                </a:lnTo>
                <a:lnTo>
                  <a:pt x="109305" y="75101"/>
                </a:lnTo>
                <a:lnTo>
                  <a:pt x="109219" y="75552"/>
                </a:lnTo>
                <a:lnTo>
                  <a:pt x="108618" y="75732"/>
                </a:lnTo>
                <a:lnTo>
                  <a:pt x="109091" y="76273"/>
                </a:lnTo>
                <a:lnTo>
                  <a:pt x="110078" y="75371"/>
                </a:lnTo>
                <a:lnTo>
                  <a:pt x="110035" y="75191"/>
                </a:lnTo>
                <a:lnTo>
                  <a:pt x="110121" y="75101"/>
                </a:lnTo>
                <a:lnTo>
                  <a:pt x="110207" y="74470"/>
                </a:lnTo>
                <a:lnTo>
                  <a:pt x="109949" y="74380"/>
                </a:lnTo>
                <a:close/>
                <a:moveTo>
                  <a:pt x="104667" y="77445"/>
                </a:moveTo>
                <a:lnTo>
                  <a:pt x="104452" y="78166"/>
                </a:lnTo>
                <a:lnTo>
                  <a:pt x="104839" y="77986"/>
                </a:lnTo>
                <a:lnTo>
                  <a:pt x="104667" y="77445"/>
                </a:lnTo>
                <a:close/>
                <a:moveTo>
                  <a:pt x="92598" y="76003"/>
                </a:moveTo>
                <a:lnTo>
                  <a:pt x="92254" y="76634"/>
                </a:lnTo>
                <a:lnTo>
                  <a:pt x="92297" y="76814"/>
                </a:lnTo>
                <a:lnTo>
                  <a:pt x="95433" y="78347"/>
                </a:lnTo>
                <a:lnTo>
                  <a:pt x="95647" y="78437"/>
                </a:lnTo>
                <a:lnTo>
                  <a:pt x="95647" y="77626"/>
                </a:lnTo>
                <a:lnTo>
                  <a:pt x="95046" y="77265"/>
                </a:lnTo>
                <a:lnTo>
                  <a:pt x="94960" y="76814"/>
                </a:lnTo>
                <a:lnTo>
                  <a:pt x="94316" y="76453"/>
                </a:lnTo>
                <a:lnTo>
                  <a:pt x="94187" y="76814"/>
                </a:lnTo>
                <a:lnTo>
                  <a:pt x="93500" y="76724"/>
                </a:lnTo>
                <a:lnTo>
                  <a:pt x="93328" y="76273"/>
                </a:lnTo>
                <a:lnTo>
                  <a:pt x="92598" y="76003"/>
                </a:lnTo>
                <a:close/>
                <a:moveTo>
                  <a:pt x="95647" y="77896"/>
                </a:moveTo>
                <a:lnTo>
                  <a:pt x="95862" y="78527"/>
                </a:lnTo>
                <a:lnTo>
                  <a:pt x="96120" y="78166"/>
                </a:lnTo>
                <a:lnTo>
                  <a:pt x="95905" y="77896"/>
                </a:lnTo>
                <a:close/>
                <a:moveTo>
                  <a:pt x="96335" y="78076"/>
                </a:moveTo>
                <a:lnTo>
                  <a:pt x="96163" y="78437"/>
                </a:lnTo>
                <a:lnTo>
                  <a:pt x="96464" y="78617"/>
                </a:lnTo>
                <a:lnTo>
                  <a:pt x="96506" y="78166"/>
                </a:lnTo>
                <a:lnTo>
                  <a:pt x="96335" y="78076"/>
                </a:lnTo>
                <a:close/>
                <a:moveTo>
                  <a:pt x="98869" y="77986"/>
                </a:moveTo>
                <a:lnTo>
                  <a:pt x="98654" y="78347"/>
                </a:lnTo>
                <a:lnTo>
                  <a:pt x="97924" y="78076"/>
                </a:lnTo>
                <a:lnTo>
                  <a:pt x="97709" y="78166"/>
                </a:lnTo>
                <a:lnTo>
                  <a:pt x="97709" y="78617"/>
                </a:lnTo>
                <a:lnTo>
                  <a:pt x="98568" y="78437"/>
                </a:lnTo>
                <a:lnTo>
                  <a:pt x="98826" y="78257"/>
                </a:lnTo>
                <a:lnTo>
                  <a:pt x="98911" y="77986"/>
                </a:lnTo>
                <a:close/>
                <a:moveTo>
                  <a:pt x="96979" y="77896"/>
                </a:moveTo>
                <a:lnTo>
                  <a:pt x="96893" y="78076"/>
                </a:lnTo>
                <a:lnTo>
                  <a:pt x="97022" y="78437"/>
                </a:lnTo>
                <a:lnTo>
                  <a:pt x="97022" y="78437"/>
                </a:lnTo>
                <a:lnTo>
                  <a:pt x="96764" y="78166"/>
                </a:lnTo>
                <a:lnTo>
                  <a:pt x="96592" y="78797"/>
                </a:lnTo>
                <a:lnTo>
                  <a:pt x="97151" y="78437"/>
                </a:lnTo>
                <a:lnTo>
                  <a:pt x="97322" y="78527"/>
                </a:lnTo>
                <a:lnTo>
                  <a:pt x="97280" y="78437"/>
                </a:lnTo>
                <a:lnTo>
                  <a:pt x="97322" y="78437"/>
                </a:lnTo>
                <a:lnTo>
                  <a:pt x="97280" y="78166"/>
                </a:lnTo>
                <a:lnTo>
                  <a:pt x="97108" y="78076"/>
                </a:lnTo>
                <a:lnTo>
                  <a:pt x="96979" y="77896"/>
                </a:lnTo>
                <a:close/>
                <a:moveTo>
                  <a:pt x="97709" y="78978"/>
                </a:moveTo>
                <a:lnTo>
                  <a:pt x="97322" y="79248"/>
                </a:lnTo>
                <a:lnTo>
                  <a:pt x="97709" y="79699"/>
                </a:lnTo>
                <a:lnTo>
                  <a:pt x="97967" y="79519"/>
                </a:lnTo>
                <a:lnTo>
                  <a:pt x="97709" y="78978"/>
                </a:lnTo>
                <a:close/>
                <a:moveTo>
                  <a:pt x="100543" y="78166"/>
                </a:moveTo>
                <a:lnTo>
                  <a:pt x="99942" y="78257"/>
                </a:lnTo>
                <a:lnTo>
                  <a:pt x="99083" y="79428"/>
                </a:lnTo>
                <a:lnTo>
                  <a:pt x="99083" y="79789"/>
                </a:lnTo>
                <a:lnTo>
                  <a:pt x="99556" y="79428"/>
                </a:lnTo>
                <a:lnTo>
                  <a:pt x="100543" y="78166"/>
                </a:lnTo>
                <a:close/>
                <a:moveTo>
                  <a:pt x="102734" y="70863"/>
                </a:moveTo>
                <a:lnTo>
                  <a:pt x="102133" y="71765"/>
                </a:lnTo>
                <a:lnTo>
                  <a:pt x="102433" y="71946"/>
                </a:lnTo>
                <a:lnTo>
                  <a:pt x="102519" y="72396"/>
                </a:lnTo>
                <a:lnTo>
                  <a:pt x="102648" y="72577"/>
                </a:lnTo>
                <a:lnTo>
                  <a:pt x="103206" y="72486"/>
                </a:lnTo>
                <a:lnTo>
                  <a:pt x="103121" y="72937"/>
                </a:lnTo>
                <a:lnTo>
                  <a:pt x="102476" y="73117"/>
                </a:lnTo>
                <a:lnTo>
                  <a:pt x="102691" y="73388"/>
                </a:lnTo>
                <a:lnTo>
                  <a:pt x="102777" y="74109"/>
                </a:lnTo>
                <a:lnTo>
                  <a:pt x="103163" y="73298"/>
                </a:lnTo>
                <a:lnTo>
                  <a:pt x="103206" y="74019"/>
                </a:lnTo>
                <a:lnTo>
                  <a:pt x="103550" y="74109"/>
                </a:lnTo>
                <a:lnTo>
                  <a:pt x="103636" y="74560"/>
                </a:lnTo>
                <a:lnTo>
                  <a:pt x="104839" y="75732"/>
                </a:lnTo>
                <a:lnTo>
                  <a:pt x="104752" y="75822"/>
                </a:lnTo>
                <a:lnTo>
                  <a:pt x="104839" y="75822"/>
                </a:lnTo>
                <a:lnTo>
                  <a:pt x="105096" y="77084"/>
                </a:lnTo>
                <a:lnTo>
                  <a:pt x="104924" y="77174"/>
                </a:lnTo>
                <a:lnTo>
                  <a:pt x="105010" y="77626"/>
                </a:lnTo>
                <a:lnTo>
                  <a:pt x="104924" y="77986"/>
                </a:lnTo>
                <a:lnTo>
                  <a:pt x="105440" y="77715"/>
                </a:lnTo>
                <a:lnTo>
                  <a:pt x="105440" y="78166"/>
                </a:lnTo>
                <a:lnTo>
                  <a:pt x="105697" y="78797"/>
                </a:lnTo>
                <a:lnTo>
                  <a:pt x="106470" y="78797"/>
                </a:lnTo>
                <a:lnTo>
                  <a:pt x="106599" y="78437"/>
                </a:lnTo>
                <a:lnTo>
                  <a:pt x="106213" y="77986"/>
                </a:lnTo>
                <a:lnTo>
                  <a:pt x="106857" y="77805"/>
                </a:lnTo>
                <a:lnTo>
                  <a:pt x="106857" y="77715"/>
                </a:lnTo>
                <a:lnTo>
                  <a:pt x="106900" y="77715"/>
                </a:lnTo>
                <a:lnTo>
                  <a:pt x="106771" y="77355"/>
                </a:lnTo>
                <a:lnTo>
                  <a:pt x="107029" y="77536"/>
                </a:lnTo>
                <a:lnTo>
                  <a:pt x="107244" y="77445"/>
                </a:lnTo>
                <a:lnTo>
                  <a:pt x="108188" y="79609"/>
                </a:lnTo>
                <a:lnTo>
                  <a:pt x="109219" y="80240"/>
                </a:lnTo>
                <a:lnTo>
                  <a:pt x="109219" y="79970"/>
                </a:lnTo>
                <a:lnTo>
                  <a:pt x="109391" y="79880"/>
                </a:lnTo>
                <a:lnTo>
                  <a:pt x="109047" y="79609"/>
                </a:lnTo>
                <a:lnTo>
                  <a:pt x="109047" y="79428"/>
                </a:lnTo>
                <a:lnTo>
                  <a:pt x="108833" y="78797"/>
                </a:lnTo>
                <a:lnTo>
                  <a:pt x="108618" y="78797"/>
                </a:lnTo>
                <a:lnTo>
                  <a:pt x="108060" y="76724"/>
                </a:lnTo>
                <a:lnTo>
                  <a:pt x="108403" y="76634"/>
                </a:lnTo>
                <a:lnTo>
                  <a:pt x="107716" y="75552"/>
                </a:lnTo>
                <a:lnTo>
                  <a:pt x="107673" y="74921"/>
                </a:lnTo>
                <a:lnTo>
                  <a:pt x="105783" y="72847"/>
                </a:lnTo>
                <a:lnTo>
                  <a:pt x="104795" y="72036"/>
                </a:lnTo>
                <a:lnTo>
                  <a:pt x="104452" y="72215"/>
                </a:lnTo>
                <a:lnTo>
                  <a:pt x="104452" y="72396"/>
                </a:lnTo>
                <a:lnTo>
                  <a:pt x="103722" y="73569"/>
                </a:lnTo>
                <a:lnTo>
                  <a:pt x="103464" y="72847"/>
                </a:lnTo>
                <a:lnTo>
                  <a:pt x="103421" y="73117"/>
                </a:lnTo>
                <a:lnTo>
                  <a:pt x="103249" y="71224"/>
                </a:lnTo>
                <a:lnTo>
                  <a:pt x="102734" y="70863"/>
                </a:lnTo>
                <a:close/>
                <a:moveTo>
                  <a:pt x="101918" y="80691"/>
                </a:moveTo>
                <a:lnTo>
                  <a:pt x="101617" y="80781"/>
                </a:lnTo>
                <a:lnTo>
                  <a:pt x="101617" y="80961"/>
                </a:lnTo>
                <a:lnTo>
                  <a:pt x="101789" y="81412"/>
                </a:lnTo>
                <a:lnTo>
                  <a:pt x="101918" y="80691"/>
                </a:lnTo>
                <a:close/>
                <a:moveTo>
                  <a:pt x="120000" y="85199"/>
                </a:moveTo>
                <a:lnTo>
                  <a:pt x="119913" y="85289"/>
                </a:lnTo>
                <a:lnTo>
                  <a:pt x="119441" y="85649"/>
                </a:lnTo>
                <a:lnTo>
                  <a:pt x="119355" y="85739"/>
                </a:lnTo>
                <a:lnTo>
                  <a:pt x="119785" y="85739"/>
                </a:lnTo>
                <a:lnTo>
                  <a:pt x="120000" y="85199"/>
                </a:lnTo>
                <a:close/>
                <a:moveTo>
                  <a:pt x="119957" y="85559"/>
                </a:moveTo>
                <a:lnTo>
                  <a:pt x="119785" y="85739"/>
                </a:lnTo>
                <a:lnTo>
                  <a:pt x="119913" y="85739"/>
                </a:lnTo>
                <a:lnTo>
                  <a:pt x="119957" y="85559"/>
                </a:lnTo>
                <a:close/>
                <a:moveTo>
                  <a:pt x="119269" y="86461"/>
                </a:moveTo>
                <a:lnTo>
                  <a:pt x="118797" y="86912"/>
                </a:lnTo>
                <a:lnTo>
                  <a:pt x="119184" y="87002"/>
                </a:lnTo>
                <a:lnTo>
                  <a:pt x="119312" y="86731"/>
                </a:lnTo>
                <a:lnTo>
                  <a:pt x="119269" y="86461"/>
                </a:lnTo>
                <a:close/>
                <a:moveTo>
                  <a:pt x="70908" y="81772"/>
                </a:moveTo>
                <a:lnTo>
                  <a:pt x="70608" y="81863"/>
                </a:lnTo>
                <a:lnTo>
                  <a:pt x="70608" y="82584"/>
                </a:lnTo>
                <a:lnTo>
                  <a:pt x="70264" y="83125"/>
                </a:lnTo>
                <a:lnTo>
                  <a:pt x="70264" y="83847"/>
                </a:lnTo>
                <a:lnTo>
                  <a:pt x="70050" y="84116"/>
                </a:lnTo>
                <a:lnTo>
                  <a:pt x="70007" y="84026"/>
                </a:lnTo>
                <a:lnTo>
                  <a:pt x="69663" y="84928"/>
                </a:lnTo>
                <a:lnTo>
                  <a:pt x="69448" y="84838"/>
                </a:lnTo>
                <a:lnTo>
                  <a:pt x="69277" y="85018"/>
                </a:lnTo>
                <a:lnTo>
                  <a:pt x="69190" y="85018"/>
                </a:lnTo>
                <a:lnTo>
                  <a:pt x="68890" y="85469"/>
                </a:lnTo>
                <a:lnTo>
                  <a:pt x="68590" y="93403"/>
                </a:lnTo>
                <a:lnTo>
                  <a:pt x="68847" y="93673"/>
                </a:lnTo>
                <a:lnTo>
                  <a:pt x="69491" y="93313"/>
                </a:lnTo>
                <a:lnTo>
                  <a:pt x="70866" y="84658"/>
                </a:lnTo>
                <a:lnTo>
                  <a:pt x="71037" y="84928"/>
                </a:lnTo>
                <a:lnTo>
                  <a:pt x="71123" y="84747"/>
                </a:lnTo>
                <a:lnTo>
                  <a:pt x="70908" y="81772"/>
                </a:lnTo>
                <a:close/>
                <a:moveTo>
                  <a:pt x="33328" y="99173"/>
                </a:moveTo>
                <a:lnTo>
                  <a:pt x="33199" y="99444"/>
                </a:lnTo>
                <a:lnTo>
                  <a:pt x="33199" y="99624"/>
                </a:lnTo>
                <a:lnTo>
                  <a:pt x="33328" y="99173"/>
                </a:lnTo>
                <a:close/>
                <a:moveTo>
                  <a:pt x="77738" y="3335"/>
                </a:moveTo>
                <a:lnTo>
                  <a:pt x="77308" y="3877"/>
                </a:lnTo>
                <a:lnTo>
                  <a:pt x="77652" y="4147"/>
                </a:lnTo>
                <a:lnTo>
                  <a:pt x="76965" y="4147"/>
                </a:lnTo>
                <a:lnTo>
                  <a:pt x="77265" y="4417"/>
                </a:lnTo>
                <a:lnTo>
                  <a:pt x="77351" y="4688"/>
                </a:lnTo>
                <a:lnTo>
                  <a:pt x="77351" y="4688"/>
                </a:lnTo>
                <a:lnTo>
                  <a:pt x="77179" y="4417"/>
                </a:lnTo>
                <a:lnTo>
                  <a:pt x="75633" y="4508"/>
                </a:lnTo>
                <a:lnTo>
                  <a:pt x="75976" y="4598"/>
                </a:lnTo>
                <a:lnTo>
                  <a:pt x="74473" y="5048"/>
                </a:lnTo>
                <a:lnTo>
                  <a:pt x="74559" y="5229"/>
                </a:lnTo>
                <a:lnTo>
                  <a:pt x="74473" y="5499"/>
                </a:lnTo>
                <a:lnTo>
                  <a:pt x="74259" y="5409"/>
                </a:lnTo>
                <a:lnTo>
                  <a:pt x="74731" y="5679"/>
                </a:lnTo>
                <a:lnTo>
                  <a:pt x="74431" y="5679"/>
                </a:lnTo>
                <a:lnTo>
                  <a:pt x="74989" y="6040"/>
                </a:lnTo>
                <a:lnTo>
                  <a:pt x="74774" y="6221"/>
                </a:lnTo>
                <a:lnTo>
                  <a:pt x="74860" y="6040"/>
                </a:lnTo>
                <a:lnTo>
                  <a:pt x="74860" y="6040"/>
                </a:lnTo>
                <a:lnTo>
                  <a:pt x="73271" y="6221"/>
                </a:lnTo>
                <a:lnTo>
                  <a:pt x="73357" y="6581"/>
                </a:lnTo>
                <a:lnTo>
                  <a:pt x="73486" y="6671"/>
                </a:lnTo>
                <a:lnTo>
                  <a:pt x="73529" y="6852"/>
                </a:lnTo>
                <a:lnTo>
                  <a:pt x="74602" y="7753"/>
                </a:lnTo>
                <a:lnTo>
                  <a:pt x="74688" y="8114"/>
                </a:lnTo>
                <a:lnTo>
                  <a:pt x="74860" y="8384"/>
                </a:lnTo>
                <a:lnTo>
                  <a:pt x="74821" y="8629"/>
                </a:lnTo>
                <a:lnTo>
                  <a:pt x="74688" y="8294"/>
                </a:lnTo>
                <a:lnTo>
                  <a:pt x="74559" y="8565"/>
                </a:lnTo>
                <a:lnTo>
                  <a:pt x="74344" y="7573"/>
                </a:lnTo>
                <a:lnTo>
                  <a:pt x="72798" y="7212"/>
                </a:lnTo>
                <a:lnTo>
                  <a:pt x="72798" y="7212"/>
                </a:lnTo>
                <a:lnTo>
                  <a:pt x="73056" y="7483"/>
                </a:lnTo>
                <a:lnTo>
                  <a:pt x="72498" y="7483"/>
                </a:lnTo>
                <a:lnTo>
                  <a:pt x="73571" y="8114"/>
                </a:lnTo>
                <a:lnTo>
                  <a:pt x="73571" y="8114"/>
                </a:lnTo>
                <a:lnTo>
                  <a:pt x="72412" y="7843"/>
                </a:lnTo>
                <a:lnTo>
                  <a:pt x="72412" y="7663"/>
                </a:lnTo>
                <a:lnTo>
                  <a:pt x="72326" y="7573"/>
                </a:lnTo>
                <a:lnTo>
                  <a:pt x="72326" y="7212"/>
                </a:lnTo>
                <a:lnTo>
                  <a:pt x="71939" y="6761"/>
                </a:lnTo>
                <a:lnTo>
                  <a:pt x="71939" y="6761"/>
                </a:lnTo>
                <a:lnTo>
                  <a:pt x="72111" y="7302"/>
                </a:lnTo>
                <a:lnTo>
                  <a:pt x="71853" y="7843"/>
                </a:lnTo>
                <a:lnTo>
                  <a:pt x="72326" y="8384"/>
                </a:lnTo>
                <a:lnTo>
                  <a:pt x="72369" y="9106"/>
                </a:lnTo>
                <a:lnTo>
                  <a:pt x="73442" y="9827"/>
                </a:lnTo>
                <a:lnTo>
                  <a:pt x="73056" y="9736"/>
                </a:lnTo>
                <a:lnTo>
                  <a:pt x="73142" y="10638"/>
                </a:lnTo>
                <a:lnTo>
                  <a:pt x="73056" y="10909"/>
                </a:lnTo>
                <a:lnTo>
                  <a:pt x="73056" y="11089"/>
                </a:lnTo>
                <a:lnTo>
                  <a:pt x="72755" y="11810"/>
                </a:lnTo>
                <a:lnTo>
                  <a:pt x="71768" y="11359"/>
                </a:lnTo>
                <a:lnTo>
                  <a:pt x="72240" y="11359"/>
                </a:lnTo>
                <a:lnTo>
                  <a:pt x="72283" y="11540"/>
                </a:lnTo>
                <a:lnTo>
                  <a:pt x="72498" y="11450"/>
                </a:lnTo>
                <a:lnTo>
                  <a:pt x="72369" y="11269"/>
                </a:lnTo>
                <a:lnTo>
                  <a:pt x="72669" y="10367"/>
                </a:lnTo>
                <a:lnTo>
                  <a:pt x="72669" y="10007"/>
                </a:lnTo>
                <a:lnTo>
                  <a:pt x="72369" y="9736"/>
                </a:lnTo>
                <a:lnTo>
                  <a:pt x="71939" y="8744"/>
                </a:lnTo>
                <a:lnTo>
                  <a:pt x="71939" y="8565"/>
                </a:lnTo>
                <a:lnTo>
                  <a:pt x="71853" y="8204"/>
                </a:lnTo>
                <a:lnTo>
                  <a:pt x="71510" y="7843"/>
                </a:lnTo>
                <a:lnTo>
                  <a:pt x="71467" y="6942"/>
                </a:lnTo>
                <a:lnTo>
                  <a:pt x="70780" y="6761"/>
                </a:lnTo>
                <a:lnTo>
                  <a:pt x="70436" y="7122"/>
                </a:lnTo>
                <a:lnTo>
                  <a:pt x="70393" y="7753"/>
                </a:lnTo>
                <a:lnTo>
                  <a:pt x="70179" y="8114"/>
                </a:lnTo>
                <a:lnTo>
                  <a:pt x="70436" y="8294"/>
                </a:lnTo>
                <a:lnTo>
                  <a:pt x="70565" y="9196"/>
                </a:lnTo>
                <a:lnTo>
                  <a:pt x="71338" y="9646"/>
                </a:lnTo>
                <a:lnTo>
                  <a:pt x="71209" y="10187"/>
                </a:lnTo>
                <a:lnTo>
                  <a:pt x="68933" y="9015"/>
                </a:lnTo>
                <a:lnTo>
                  <a:pt x="68718" y="9196"/>
                </a:lnTo>
                <a:lnTo>
                  <a:pt x="69019" y="9556"/>
                </a:lnTo>
                <a:lnTo>
                  <a:pt x="68804" y="9917"/>
                </a:lnTo>
                <a:lnTo>
                  <a:pt x="67043" y="10187"/>
                </a:lnTo>
                <a:lnTo>
                  <a:pt x="67043" y="10187"/>
                </a:lnTo>
                <a:lnTo>
                  <a:pt x="67172" y="10098"/>
                </a:lnTo>
                <a:lnTo>
                  <a:pt x="67129" y="9736"/>
                </a:lnTo>
                <a:lnTo>
                  <a:pt x="67086" y="9736"/>
                </a:lnTo>
                <a:lnTo>
                  <a:pt x="66700" y="9917"/>
                </a:lnTo>
                <a:lnTo>
                  <a:pt x="66828" y="10007"/>
                </a:lnTo>
                <a:lnTo>
                  <a:pt x="66700" y="10098"/>
                </a:lnTo>
                <a:lnTo>
                  <a:pt x="66614" y="10007"/>
                </a:lnTo>
                <a:lnTo>
                  <a:pt x="65798" y="10548"/>
                </a:lnTo>
                <a:lnTo>
                  <a:pt x="65883" y="10638"/>
                </a:lnTo>
                <a:lnTo>
                  <a:pt x="65196" y="11359"/>
                </a:lnTo>
                <a:lnTo>
                  <a:pt x="64810" y="10819"/>
                </a:lnTo>
                <a:lnTo>
                  <a:pt x="65239" y="10548"/>
                </a:lnTo>
                <a:lnTo>
                  <a:pt x="64209" y="9917"/>
                </a:lnTo>
                <a:lnTo>
                  <a:pt x="64509" y="10277"/>
                </a:lnTo>
                <a:lnTo>
                  <a:pt x="64509" y="10909"/>
                </a:lnTo>
                <a:lnTo>
                  <a:pt x="64767" y="11269"/>
                </a:lnTo>
                <a:lnTo>
                  <a:pt x="64767" y="11990"/>
                </a:lnTo>
                <a:lnTo>
                  <a:pt x="64165" y="11630"/>
                </a:lnTo>
                <a:lnTo>
                  <a:pt x="63607" y="12351"/>
                </a:lnTo>
                <a:lnTo>
                  <a:pt x="63865" y="12982"/>
                </a:lnTo>
                <a:lnTo>
                  <a:pt x="63650" y="13163"/>
                </a:lnTo>
                <a:lnTo>
                  <a:pt x="62834" y="12621"/>
                </a:lnTo>
                <a:lnTo>
                  <a:pt x="62748" y="12802"/>
                </a:lnTo>
                <a:lnTo>
                  <a:pt x="63220" y="13433"/>
                </a:lnTo>
                <a:lnTo>
                  <a:pt x="63135" y="13703"/>
                </a:lnTo>
                <a:lnTo>
                  <a:pt x="61675" y="11720"/>
                </a:lnTo>
                <a:lnTo>
                  <a:pt x="61760" y="11630"/>
                </a:lnTo>
                <a:lnTo>
                  <a:pt x="61159" y="11089"/>
                </a:lnTo>
                <a:lnTo>
                  <a:pt x="63436" y="11810"/>
                </a:lnTo>
                <a:lnTo>
                  <a:pt x="63822" y="11359"/>
                </a:lnTo>
                <a:lnTo>
                  <a:pt x="63779" y="10909"/>
                </a:lnTo>
                <a:lnTo>
                  <a:pt x="63264" y="10277"/>
                </a:lnTo>
                <a:lnTo>
                  <a:pt x="63307" y="10367"/>
                </a:lnTo>
                <a:lnTo>
                  <a:pt x="63307" y="10367"/>
                </a:lnTo>
                <a:lnTo>
                  <a:pt x="61503" y="9376"/>
                </a:lnTo>
                <a:lnTo>
                  <a:pt x="61331" y="9556"/>
                </a:lnTo>
                <a:lnTo>
                  <a:pt x="61245" y="9376"/>
                </a:lnTo>
                <a:lnTo>
                  <a:pt x="61245" y="9286"/>
                </a:lnTo>
                <a:lnTo>
                  <a:pt x="60987" y="9196"/>
                </a:lnTo>
                <a:lnTo>
                  <a:pt x="61202" y="9106"/>
                </a:lnTo>
                <a:lnTo>
                  <a:pt x="60902" y="8925"/>
                </a:lnTo>
                <a:lnTo>
                  <a:pt x="60902" y="8925"/>
                </a:lnTo>
                <a:lnTo>
                  <a:pt x="60944" y="9015"/>
                </a:lnTo>
                <a:lnTo>
                  <a:pt x="60300" y="9106"/>
                </a:lnTo>
                <a:lnTo>
                  <a:pt x="60257" y="8925"/>
                </a:lnTo>
                <a:lnTo>
                  <a:pt x="60000" y="8744"/>
                </a:lnTo>
                <a:lnTo>
                  <a:pt x="60515" y="8744"/>
                </a:lnTo>
                <a:lnTo>
                  <a:pt x="60086" y="8294"/>
                </a:lnTo>
                <a:lnTo>
                  <a:pt x="59828" y="8744"/>
                </a:lnTo>
                <a:lnTo>
                  <a:pt x="59613" y="8294"/>
                </a:lnTo>
                <a:lnTo>
                  <a:pt x="59398" y="8565"/>
                </a:lnTo>
                <a:lnTo>
                  <a:pt x="59355" y="8384"/>
                </a:lnTo>
                <a:lnTo>
                  <a:pt x="59269" y="8294"/>
                </a:lnTo>
                <a:lnTo>
                  <a:pt x="59097" y="8744"/>
                </a:lnTo>
                <a:lnTo>
                  <a:pt x="59141" y="8294"/>
                </a:lnTo>
                <a:lnTo>
                  <a:pt x="58926" y="8204"/>
                </a:lnTo>
                <a:lnTo>
                  <a:pt x="58539" y="8835"/>
                </a:lnTo>
                <a:lnTo>
                  <a:pt x="58324" y="8565"/>
                </a:lnTo>
                <a:lnTo>
                  <a:pt x="57981" y="8744"/>
                </a:lnTo>
                <a:lnTo>
                  <a:pt x="58153" y="9015"/>
                </a:lnTo>
                <a:lnTo>
                  <a:pt x="57895" y="8925"/>
                </a:lnTo>
                <a:lnTo>
                  <a:pt x="57766" y="9106"/>
                </a:lnTo>
                <a:lnTo>
                  <a:pt x="57852" y="9286"/>
                </a:lnTo>
                <a:lnTo>
                  <a:pt x="57680" y="9376"/>
                </a:lnTo>
                <a:lnTo>
                  <a:pt x="57680" y="8925"/>
                </a:lnTo>
                <a:lnTo>
                  <a:pt x="57551" y="9286"/>
                </a:lnTo>
                <a:lnTo>
                  <a:pt x="57251" y="9286"/>
                </a:lnTo>
                <a:lnTo>
                  <a:pt x="57379" y="9376"/>
                </a:lnTo>
                <a:lnTo>
                  <a:pt x="57165" y="9376"/>
                </a:lnTo>
                <a:lnTo>
                  <a:pt x="57165" y="9556"/>
                </a:lnTo>
                <a:lnTo>
                  <a:pt x="57036" y="9556"/>
                </a:lnTo>
                <a:lnTo>
                  <a:pt x="56993" y="9736"/>
                </a:lnTo>
                <a:lnTo>
                  <a:pt x="56735" y="10007"/>
                </a:lnTo>
                <a:lnTo>
                  <a:pt x="57036" y="10098"/>
                </a:lnTo>
                <a:lnTo>
                  <a:pt x="56821" y="10098"/>
                </a:lnTo>
                <a:lnTo>
                  <a:pt x="56735" y="10367"/>
                </a:lnTo>
                <a:lnTo>
                  <a:pt x="56735" y="10548"/>
                </a:lnTo>
                <a:lnTo>
                  <a:pt x="56606" y="10277"/>
                </a:lnTo>
                <a:lnTo>
                  <a:pt x="56435" y="10367"/>
                </a:lnTo>
                <a:lnTo>
                  <a:pt x="56521" y="10458"/>
                </a:lnTo>
                <a:lnTo>
                  <a:pt x="56306" y="10638"/>
                </a:lnTo>
                <a:lnTo>
                  <a:pt x="56435" y="10638"/>
                </a:lnTo>
                <a:lnTo>
                  <a:pt x="56563" y="10819"/>
                </a:lnTo>
                <a:lnTo>
                  <a:pt x="56563" y="10909"/>
                </a:lnTo>
                <a:lnTo>
                  <a:pt x="56220" y="10999"/>
                </a:lnTo>
                <a:lnTo>
                  <a:pt x="56521" y="10999"/>
                </a:lnTo>
                <a:lnTo>
                  <a:pt x="56005" y="11269"/>
                </a:lnTo>
                <a:lnTo>
                  <a:pt x="56091" y="11359"/>
                </a:lnTo>
                <a:lnTo>
                  <a:pt x="55876" y="11540"/>
                </a:lnTo>
                <a:lnTo>
                  <a:pt x="56134" y="11720"/>
                </a:lnTo>
                <a:lnTo>
                  <a:pt x="55790" y="11900"/>
                </a:lnTo>
                <a:lnTo>
                  <a:pt x="55876" y="11990"/>
                </a:lnTo>
                <a:lnTo>
                  <a:pt x="55876" y="12532"/>
                </a:lnTo>
                <a:lnTo>
                  <a:pt x="55748" y="12711"/>
                </a:lnTo>
                <a:lnTo>
                  <a:pt x="55661" y="12621"/>
                </a:lnTo>
                <a:lnTo>
                  <a:pt x="55404" y="12982"/>
                </a:lnTo>
                <a:lnTo>
                  <a:pt x="55533" y="12892"/>
                </a:lnTo>
                <a:lnTo>
                  <a:pt x="54974" y="13884"/>
                </a:lnTo>
                <a:lnTo>
                  <a:pt x="55060" y="13974"/>
                </a:lnTo>
                <a:lnTo>
                  <a:pt x="55361" y="13703"/>
                </a:lnTo>
                <a:lnTo>
                  <a:pt x="55318" y="13613"/>
                </a:lnTo>
                <a:lnTo>
                  <a:pt x="55490" y="13613"/>
                </a:lnTo>
                <a:lnTo>
                  <a:pt x="55404" y="13703"/>
                </a:lnTo>
                <a:lnTo>
                  <a:pt x="55490" y="13703"/>
                </a:lnTo>
                <a:lnTo>
                  <a:pt x="55318" y="13974"/>
                </a:lnTo>
                <a:lnTo>
                  <a:pt x="54631" y="14065"/>
                </a:lnTo>
                <a:lnTo>
                  <a:pt x="54545" y="14154"/>
                </a:lnTo>
                <a:lnTo>
                  <a:pt x="54674" y="14515"/>
                </a:lnTo>
                <a:lnTo>
                  <a:pt x="54116" y="14605"/>
                </a:lnTo>
                <a:lnTo>
                  <a:pt x="54545" y="14605"/>
                </a:lnTo>
                <a:lnTo>
                  <a:pt x="54082" y="14813"/>
                </a:lnTo>
                <a:lnTo>
                  <a:pt x="54082" y="14813"/>
                </a:lnTo>
                <a:lnTo>
                  <a:pt x="53686" y="15146"/>
                </a:lnTo>
                <a:lnTo>
                  <a:pt x="54158" y="15326"/>
                </a:lnTo>
                <a:lnTo>
                  <a:pt x="53643" y="15326"/>
                </a:lnTo>
                <a:lnTo>
                  <a:pt x="53772" y="15957"/>
                </a:lnTo>
                <a:lnTo>
                  <a:pt x="54373" y="15687"/>
                </a:lnTo>
                <a:lnTo>
                  <a:pt x="54416" y="15867"/>
                </a:lnTo>
                <a:lnTo>
                  <a:pt x="54287" y="16048"/>
                </a:lnTo>
                <a:lnTo>
                  <a:pt x="53643" y="16138"/>
                </a:lnTo>
                <a:lnTo>
                  <a:pt x="53858" y="16318"/>
                </a:lnTo>
                <a:lnTo>
                  <a:pt x="53729" y="16588"/>
                </a:lnTo>
                <a:lnTo>
                  <a:pt x="53858" y="16769"/>
                </a:lnTo>
                <a:lnTo>
                  <a:pt x="53729" y="16949"/>
                </a:lnTo>
                <a:lnTo>
                  <a:pt x="53772" y="17040"/>
                </a:lnTo>
                <a:lnTo>
                  <a:pt x="54244" y="16409"/>
                </a:lnTo>
                <a:lnTo>
                  <a:pt x="54116" y="16769"/>
                </a:lnTo>
                <a:lnTo>
                  <a:pt x="53987" y="16769"/>
                </a:lnTo>
                <a:lnTo>
                  <a:pt x="54030" y="17040"/>
                </a:lnTo>
                <a:lnTo>
                  <a:pt x="53729" y="17490"/>
                </a:lnTo>
                <a:lnTo>
                  <a:pt x="54116" y="17220"/>
                </a:lnTo>
                <a:lnTo>
                  <a:pt x="53987" y="17490"/>
                </a:lnTo>
                <a:lnTo>
                  <a:pt x="54116" y="17670"/>
                </a:lnTo>
                <a:lnTo>
                  <a:pt x="53858" y="17941"/>
                </a:lnTo>
                <a:lnTo>
                  <a:pt x="54201" y="18301"/>
                </a:lnTo>
                <a:lnTo>
                  <a:pt x="54158" y="18392"/>
                </a:lnTo>
                <a:lnTo>
                  <a:pt x="55017" y="17761"/>
                </a:lnTo>
                <a:lnTo>
                  <a:pt x="55060" y="17580"/>
                </a:lnTo>
                <a:lnTo>
                  <a:pt x="55318" y="17490"/>
                </a:lnTo>
                <a:lnTo>
                  <a:pt x="55318" y="17220"/>
                </a:lnTo>
                <a:lnTo>
                  <a:pt x="55361" y="17040"/>
                </a:lnTo>
                <a:lnTo>
                  <a:pt x="55447" y="17490"/>
                </a:lnTo>
                <a:lnTo>
                  <a:pt x="55619" y="17670"/>
                </a:lnTo>
                <a:lnTo>
                  <a:pt x="55619" y="18211"/>
                </a:lnTo>
                <a:lnTo>
                  <a:pt x="56134" y="19653"/>
                </a:lnTo>
                <a:lnTo>
                  <a:pt x="56134" y="19834"/>
                </a:lnTo>
                <a:lnTo>
                  <a:pt x="56177" y="20015"/>
                </a:lnTo>
                <a:lnTo>
                  <a:pt x="56048" y="20015"/>
                </a:lnTo>
                <a:lnTo>
                  <a:pt x="56220" y="20736"/>
                </a:lnTo>
                <a:lnTo>
                  <a:pt x="56692" y="20555"/>
                </a:lnTo>
                <a:lnTo>
                  <a:pt x="56779" y="20195"/>
                </a:lnTo>
                <a:lnTo>
                  <a:pt x="57122" y="20105"/>
                </a:lnTo>
                <a:lnTo>
                  <a:pt x="57294" y="18121"/>
                </a:lnTo>
                <a:lnTo>
                  <a:pt x="57379" y="18121"/>
                </a:lnTo>
                <a:lnTo>
                  <a:pt x="57122" y="18031"/>
                </a:lnTo>
                <a:lnTo>
                  <a:pt x="57852" y="17400"/>
                </a:lnTo>
                <a:lnTo>
                  <a:pt x="57637" y="17400"/>
                </a:lnTo>
                <a:lnTo>
                  <a:pt x="57938" y="16949"/>
                </a:lnTo>
                <a:lnTo>
                  <a:pt x="57379" y="16138"/>
                </a:lnTo>
                <a:lnTo>
                  <a:pt x="57294" y="15417"/>
                </a:lnTo>
                <a:lnTo>
                  <a:pt x="57379" y="15507"/>
                </a:lnTo>
                <a:lnTo>
                  <a:pt x="57379" y="15056"/>
                </a:lnTo>
                <a:lnTo>
                  <a:pt x="57294" y="14786"/>
                </a:lnTo>
                <a:lnTo>
                  <a:pt x="57508" y="14695"/>
                </a:lnTo>
                <a:lnTo>
                  <a:pt x="57466" y="14695"/>
                </a:lnTo>
                <a:lnTo>
                  <a:pt x="57423" y="14515"/>
                </a:lnTo>
                <a:lnTo>
                  <a:pt x="57594" y="14425"/>
                </a:lnTo>
                <a:lnTo>
                  <a:pt x="57551" y="14425"/>
                </a:lnTo>
                <a:lnTo>
                  <a:pt x="57723" y="14244"/>
                </a:lnTo>
                <a:lnTo>
                  <a:pt x="57680" y="14154"/>
                </a:lnTo>
                <a:lnTo>
                  <a:pt x="57895" y="14065"/>
                </a:lnTo>
                <a:lnTo>
                  <a:pt x="57895" y="13974"/>
                </a:lnTo>
                <a:lnTo>
                  <a:pt x="58410" y="13253"/>
                </a:lnTo>
                <a:lnTo>
                  <a:pt x="58281" y="12892"/>
                </a:lnTo>
                <a:lnTo>
                  <a:pt x="58324" y="12532"/>
                </a:lnTo>
                <a:lnTo>
                  <a:pt x="58368" y="12532"/>
                </a:lnTo>
                <a:lnTo>
                  <a:pt x="58453" y="12351"/>
                </a:lnTo>
                <a:lnTo>
                  <a:pt x="58539" y="12351"/>
                </a:lnTo>
                <a:lnTo>
                  <a:pt x="58496" y="12261"/>
                </a:lnTo>
                <a:lnTo>
                  <a:pt x="59226" y="12081"/>
                </a:lnTo>
                <a:lnTo>
                  <a:pt x="59441" y="12351"/>
                </a:lnTo>
                <a:lnTo>
                  <a:pt x="59484" y="12892"/>
                </a:lnTo>
                <a:lnTo>
                  <a:pt x="58711" y="13974"/>
                </a:lnTo>
                <a:lnTo>
                  <a:pt x="58711" y="14065"/>
                </a:lnTo>
                <a:lnTo>
                  <a:pt x="58496" y="14244"/>
                </a:lnTo>
                <a:lnTo>
                  <a:pt x="58625" y="16318"/>
                </a:lnTo>
                <a:lnTo>
                  <a:pt x="59012" y="16498"/>
                </a:lnTo>
                <a:lnTo>
                  <a:pt x="59012" y="16678"/>
                </a:lnTo>
                <a:lnTo>
                  <a:pt x="59097" y="16678"/>
                </a:lnTo>
                <a:lnTo>
                  <a:pt x="59141" y="17040"/>
                </a:lnTo>
                <a:lnTo>
                  <a:pt x="60042" y="16588"/>
                </a:lnTo>
                <a:lnTo>
                  <a:pt x="60000" y="16498"/>
                </a:lnTo>
                <a:lnTo>
                  <a:pt x="60214" y="16318"/>
                </a:lnTo>
                <a:lnTo>
                  <a:pt x="60171" y="16498"/>
                </a:lnTo>
                <a:lnTo>
                  <a:pt x="60779" y="16413"/>
                </a:lnTo>
                <a:lnTo>
                  <a:pt x="60779" y="16413"/>
                </a:lnTo>
                <a:lnTo>
                  <a:pt x="61331" y="16859"/>
                </a:lnTo>
                <a:lnTo>
                  <a:pt x="60858" y="16949"/>
                </a:lnTo>
                <a:lnTo>
                  <a:pt x="60815" y="17130"/>
                </a:lnTo>
                <a:lnTo>
                  <a:pt x="60730" y="17040"/>
                </a:lnTo>
                <a:lnTo>
                  <a:pt x="60687" y="17309"/>
                </a:lnTo>
                <a:lnTo>
                  <a:pt x="59527" y="17400"/>
                </a:lnTo>
                <a:lnTo>
                  <a:pt x="59355" y="17670"/>
                </a:lnTo>
                <a:lnTo>
                  <a:pt x="59742" y="18392"/>
                </a:lnTo>
                <a:lnTo>
                  <a:pt x="59742" y="19203"/>
                </a:lnTo>
                <a:lnTo>
                  <a:pt x="58926" y="18842"/>
                </a:lnTo>
                <a:lnTo>
                  <a:pt x="58754" y="19744"/>
                </a:lnTo>
                <a:lnTo>
                  <a:pt x="58797" y="20555"/>
                </a:lnTo>
                <a:lnTo>
                  <a:pt x="58840" y="21097"/>
                </a:lnTo>
                <a:lnTo>
                  <a:pt x="58711" y="21097"/>
                </a:lnTo>
                <a:lnTo>
                  <a:pt x="58797" y="20555"/>
                </a:lnTo>
                <a:lnTo>
                  <a:pt x="58324" y="21637"/>
                </a:lnTo>
                <a:lnTo>
                  <a:pt x="58110" y="21367"/>
                </a:lnTo>
                <a:lnTo>
                  <a:pt x="56563" y="21818"/>
                </a:lnTo>
                <a:lnTo>
                  <a:pt x="56821" y="22268"/>
                </a:lnTo>
                <a:lnTo>
                  <a:pt x="56606" y="22088"/>
                </a:lnTo>
                <a:lnTo>
                  <a:pt x="56563" y="21818"/>
                </a:lnTo>
                <a:lnTo>
                  <a:pt x="56177" y="21547"/>
                </a:lnTo>
                <a:lnTo>
                  <a:pt x="55790" y="21998"/>
                </a:lnTo>
                <a:lnTo>
                  <a:pt x="55275" y="21547"/>
                </a:lnTo>
                <a:lnTo>
                  <a:pt x="55275" y="21276"/>
                </a:lnTo>
                <a:lnTo>
                  <a:pt x="55146" y="21007"/>
                </a:lnTo>
                <a:lnTo>
                  <a:pt x="55189" y="20645"/>
                </a:lnTo>
                <a:lnTo>
                  <a:pt x="55318" y="20465"/>
                </a:lnTo>
                <a:lnTo>
                  <a:pt x="55275" y="20375"/>
                </a:lnTo>
                <a:lnTo>
                  <a:pt x="55576" y="19834"/>
                </a:lnTo>
                <a:lnTo>
                  <a:pt x="55404" y="19744"/>
                </a:lnTo>
                <a:lnTo>
                  <a:pt x="55447" y="18753"/>
                </a:lnTo>
                <a:lnTo>
                  <a:pt x="55447" y="18753"/>
                </a:lnTo>
                <a:lnTo>
                  <a:pt x="54845" y="19293"/>
                </a:lnTo>
                <a:lnTo>
                  <a:pt x="54845" y="19564"/>
                </a:lnTo>
                <a:lnTo>
                  <a:pt x="55017" y="19653"/>
                </a:lnTo>
                <a:lnTo>
                  <a:pt x="54889" y="19744"/>
                </a:lnTo>
                <a:lnTo>
                  <a:pt x="54717" y="19744"/>
                </a:lnTo>
                <a:lnTo>
                  <a:pt x="54717" y="20555"/>
                </a:lnTo>
                <a:lnTo>
                  <a:pt x="54974" y="21457"/>
                </a:lnTo>
                <a:lnTo>
                  <a:pt x="54932" y="21637"/>
                </a:lnTo>
                <a:lnTo>
                  <a:pt x="55275" y="22268"/>
                </a:lnTo>
                <a:lnTo>
                  <a:pt x="55017" y="22088"/>
                </a:lnTo>
                <a:lnTo>
                  <a:pt x="54889" y="22449"/>
                </a:lnTo>
                <a:lnTo>
                  <a:pt x="54116" y="22449"/>
                </a:lnTo>
                <a:lnTo>
                  <a:pt x="53643" y="22990"/>
                </a:lnTo>
                <a:lnTo>
                  <a:pt x="53514" y="23982"/>
                </a:lnTo>
                <a:lnTo>
                  <a:pt x="53428" y="23982"/>
                </a:lnTo>
                <a:lnTo>
                  <a:pt x="53557" y="24162"/>
                </a:lnTo>
                <a:lnTo>
                  <a:pt x="53557" y="24162"/>
                </a:lnTo>
                <a:lnTo>
                  <a:pt x="53256" y="24072"/>
                </a:lnTo>
                <a:lnTo>
                  <a:pt x="53256" y="24072"/>
                </a:lnTo>
                <a:lnTo>
                  <a:pt x="53514" y="24162"/>
                </a:lnTo>
                <a:lnTo>
                  <a:pt x="52655" y="24703"/>
                </a:lnTo>
                <a:lnTo>
                  <a:pt x="52483" y="25424"/>
                </a:lnTo>
                <a:lnTo>
                  <a:pt x="52183" y="25695"/>
                </a:lnTo>
                <a:lnTo>
                  <a:pt x="52269" y="25875"/>
                </a:lnTo>
                <a:lnTo>
                  <a:pt x="51753" y="25965"/>
                </a:lnTo>
                <a:lnTo>
                  <a:pt x="51710" y="25695"/>
                </a:lnTo>
                <a:lnTo>
                  <a:pt x="51538" y="25875"/>
                </a:lnTo>
                <a:lnTo>
                  <a:pt x="51667" y="26596"/>
                </a:lnTo>
                <a:lnTo>
                  <a:pt x="50551" y="26776"/>
                </a:lnTo>
                <a:lnTo>
                  <a:pt x="50722" y="26866"/>
                </a:lnTo>
                <a:lnTo>
                  <a:pt x="50594" y="26957"/>
                </a:lnTo>
                <a:lnTo>
                  <a:pt x="50680" y="27047"/>
                </a:lnTo>
                <a:lnTo>
                  <a:pt x="50551" y="27137"/>
                </a:lnTo>
                <a:lnTo>
                  <a:pt x="51238" y="27497"/>
                </a:lnTo>
                <a:lnTo>
                  <a:pt x="51195" y="27587"/>
                </a:lnTo>
                <a:lnTo>
                  <a:pt x="51281" y="27587"/>
                </a:lnTo>
                <a:lnTo>
                  <a:pt x="51281" y="27678"/>
                </a:lnTo>
                <a:lnTo>
                  <a:pt x="51538" y="27858"/>
                </a:lnTo>
                <a:lnTo>
                  <a:pt x="51409" y="27949"/>
                </a:lnTo>
                <a:lnTo>
                  <a:pt x="51453" y="28309"/>
                </a:lnTo>
                <a:lnTo>
                  <a:pt x="51753" y="28670"/>
                </a:lnTo>
                <a:lnTo>
                  <a:pt x="51796" y="29210"/>
                </a:lnTo>
                <a:lnTo>
                  <a:pt x="51710" y="29120"/>
                </a:lnTo>
                <a:lnTo>
                  <a:pt x="51968" y="29841"/>
                </a:lnTo>
                <a:lnTo>
                  <a:pt x="51968" y="29841"/>
                </a:lnTo>
                <a:lnTo>
                  <a:pt x="51753" y="29391"/>
                </a:lnTo>
                <a:lnTo>
                  <a:pt x="51710" y="30202"/>
                </a:lnTo>
                <a:lnTo>
                  <a:pt x="51753" y="30112"/>
                </a:lnTo>
                <a:lnTo>
                  <a:pt x="51753" y="30202"/>
                </a:lnTo>
                <a:lnTo>
                  <a:pt x="51582" y="31194"/>
                </a:lnTo>
                <a:lnTo>
                  <a:pt x="49305" y="31104"/>
                </a:lnTo>
                <a:lnTo>
                  <a:pt x="49262" y="31285"/>
                </a:lnTo>
                <a:lnTo>
                  <a:pt x="49091" y="31374"/>
                </a:lnTo>
                <a:lnTo>
                  <a:pt x="49004" y="32006"/>
                </a:lnTo>
                <a:lnTo>
                  <a:pt x="49091" y="32006"/>
                </a:lnTo>
                <a:lnTo>
                  <a:pt x="49091" y="32276"/>
                </a:lnTo>
                <a:lnTo>
                  <a:pt x="49133" y="32276"/>
                </a:lnTo>
                <a:lnTo>
                  <a:pt x="48790" y="35341"/>
                </a:lnTo>
                <a:lnTo>
                  <a:pt x="49047" y="35071"/>
                </a:lnTo>
                <a:lnTo>
                  <a:pt x="48876" y="35521"/>
                </a:lnTo>
                <a:lnTo>
                  <a:pt x="49002" y="35654"/>
                </a:lnTo>
                <a:lnTo>
                  <a:pt x="49002" y="35654"/>
                </a:lnTo>
                <a:lnTo>
                  <a:pt x="48919" y="36964"/>
                </a:lnTo>
                <a:lnTo>
                  <a:pt x="49692" y="36694"/>
                </a:lnTo>
                <a:lnTo>
                  <a:pt x="49864" y="37144"/>
                </a:lnTo>
                <a:lnTo>
                  <a:pt x="49906" y="37054"/>
                </a:lnTo>
                <a:lnTo>
                  <a:pt x="50164" y="37866"/>
                </a:lnTo>
                <a:lnTo>
                  <a:pt x="51409" y="37054"/>
                </a:lnTo>
                <a:lnTo>
                  <a:pt x="51538" y="36694"/>
                </a:lnTo>
                <a:lnTo>
                  <a:pt x="51882" y="36423"/>
                </a:lnTo>
                <a:lnTo>
                  <a:pt x="52011" y="35702"/>
                </a:lnTo>
                <a:lnTo>
                  <a:pt x="52183" y="35431"/>
                </a:lnTo>
                <a:lnTo>
                  <a:pt x="52054" y="35071"/>
                </a:lnTo>
                <a:lnTo>
                  <a:pt x="52398" y="33538"/>
                </a:lnTo>
                <a:lnTo>
                  <a:pt x="53256" y="32546"/>
                </a:lnTo>
                <a:lnTo>
                  <a:pt x="53256" y="31464"/>
                </a:lnTo>
                <a:lnTo>
                  <a:pt x="54459" y="31374"/>
                </a:lnTo>
                <a:lnTo>
                  <a:pt x="55146" y="30383"/>
                </a:lnTo>
                <a:lnTo>
                  <a:pt x="57508" y="34260"/>
                </a:lnTo>
                <a:lnTo>
                  <a:pt x="57637" y="34260"/>
                </a:lnTo>
                <a:lnTo>
                  <a:pt x="57852" y="35341"/>
                </a:lnTo>
                <a:lnTo>
                  <a:pt x="57766" y="35431"/>
                </a:lnTo>
                <a:lnTo>
                  <a:pt x="57680" y="35973"/>
                </a:lnTo>
                <a:lnTo>
                  <a:pt x="57852" y="36152"/>
                </a:lnTo>
                <a:lnTo>
                  <a:pt x="58024" y="35252"/>
                </a:lnTo>
                <a:lnTo>
                  <a:pt x="58196" y="35161"/>
                </a:lnTo>
                <a:lnTo>
                  <a:pt x="58153" y="34710"/>
                </a:lnTo>
                <a:lnTo>
                  <a:pt x="57981" y="34530"/>
                </a:lnTo>
                <a:lnTo>
                  <a:pt x="58110" y="33899"/>
                </a:lnTo>
                <a:lnTo>
                  <a:pt x="58625" y="34350"/>
                </a:lnTo>
                <a:lnTo>
                  <a:pt x="57723" y="32997"/>
                </a:lnTo>
                <a:lnTo>
                  <a:pt x="57766" y="32637"/>
                </a:lnTo>
                <a:lnTo>
                  <a:pt x="57294" y="32456"/>
                </a:lnTo>
                <a:lnTo>
                  <a:pt x="56349" y="30022"/>
                </a:lnTo>
                <a:lnTo>
                  <a:pt x="56392" y="29391"/>
                </a:lnTo>
                <a:lnTo>
                  <a:pt x="56821" y="29301"/>
                </a:lnTo>
                <a:lnTo>
                  <a:pt x="56779" y="29752"/>
                </a:lnTo>
                <a:lnTo>
                  <a:pt x="56993" y="29752"/>
                </a:lnTo>
                <a:lnTo>
                  <a:pt x="57036" y="29571"/>
                </a:lnTo>
                <a:lnTo>
                  <a:pt x="57466" y="30563"/>
                </a:lnTo>
                <a:lnTo>
                  <a:pt x="57337" y="30563"/>
                </a:lnTo>
                <a:lnTo>
                  <a:pt x="58281" y="31825"/>
                </a:lnTo>
                <a:lnTo>
                  <a:pt x="58024" y="31645"/>
                </a:lnTo>
                <a:lnTo>
                  <a:pt x="58969" y="32907"/>
                </a:lnTo>
                <a:lnTo>
                  <a:pt x="58969" y="33989"/>
                </a:lnTo>
                <a:lnTo>
                  <a:pt x="58926" y="33989"/>
                </a:lnTo>
                <a:lnTo>
                  <a:pt x="59613" y="35252"/>
                </a:lnTo>
                <a:lnTo>
                  <a:pt x="59484" y="35252"/>
                </a:lnTo>
                <a:lnTo>
                  <a:pt x="59613" y="35612"/>
                </a:lnTo>
                <a:lnTo>
                  <a:pt x="60086" y="35702"/>
                </a:lnTo>
                <a:lnTo>
                  <a:pt x="60257" y="35973"/>
                </a:lnTo>
                <a:lnTo>
                  <a:pt x="60257" y="36063"/>
                </a:lnTo>
                <a:lnTo>
                  <a:pt x="59699" y="36063"/>
                </a:lnTo>
                <a:lnTo>
                  <a:pt x="59957" y="37235"/>
                </a:lnTo>
                <a:lnTo>
                  <a:pt x="60171" y="37505"/>
                </a:lnTo>
                <a:lnTo>
                  <a:pt x="60429" y="37505"/>
                </a:lnTo>
                <a:lnTo>
                  <a:pt x="60257" y="36423"/>
                </a:lnTo>
                <a:lnTo>
                  <a:pt x="60515" y="36604"/>
                </a:lnTo>
                <a:lnTo>
                  <a:pt x="60515" y="36604"/>
                </a:lnTo>
                <a:lnTo>
                  <a:pt x="60300" y="36152"/>
                </a:lnTo>
                <a:lnTo>
                  <a:pt x="60558" y="36152"/>
                </a:lnTo>
                <a:lnTo>
                  <a:pt x="60644" y="35973"/>
                </a:lnTo>
                <a:lnTo>
                  <a:pt x="60128" y="35252"/>
                </a:lnTo>
                <a:lnTo>
                  <a:pt x="60300" y="35071"/>
                </a:lnTo>
                <a:lnTo>
                  <a:pt x="60214" y="34981"/>
                </a:lnTo>
                <a:lnTo>
                  <a:pt x="60300" y="34891"/>
                </a:lnTo>
                <a:lnTo>
                  <a:pt x="60343" y="35071"/>
                </a:lnTo>
                <a:lnTo>
                  <a:pt x="60300" y="34800"/>
                </a:lnTo>
                <a:lnTo>
                  <a:pt x="60086" y="34169"/>
                </a:lnTo>
                <a:lnTo>
                  <a:pt x="60171" y="33808"/>
                </a:lnTo>
                <a:lnTo>
                  <a:pt x="60363" y="34096"/>
                </a:lnTo>
                <a:lnTo>
                  <a:pt x="60363" y="34096"/>
                </a:lnTo>
                <a:lnTo>
                  <a:pt x="60558" y="34260"/>
                </a:lnTo>
                <a:lnTo>
                  <a:pt x="60515" y="33989"/>
                </a:lnTo>
                <a:lnTo>
                  <a:pt x="60687" y="34169"/>
                </a:lnTo>
                <a:lnTo>
                  <a:pt x="60472" y="33719"/>
                </a:lnTo>
                <a:lnTo>
                  <a:pt x="61159" y="33538"/>
                </a:lnTo>
                <a:lnTo>
                  <a:pt x="61288" y="33719"/>
                </a:lnTo>
                <a:lnTo>
                  <a:pt x="61546" y="33719"/>
                </a:lnTo>
                <a:lnTo>
                  <a:pt x="61331" y="34260"/>
                </a:lnTo>
                <a:lnTo>
                  <a:pt x="61675" y="35252"/>
                </a:lnTo>
                <a:lnTo>
                  <a:pt x="61631" y="35521"/>
                </a:lnTo>
                <a:lnTo>
                  <a:pt x="61760" y="35612"/>
                </a:lnTo>
                <a:lnTo>
                  <a:pt x="61589" y="35792"/>
                </a:lnTo>
                <a:lnTo>
                  <a:pt x="61503" y="35521"/>
                </a:lnTo>
                <a:lnTo>
                  <a:pt x="61460" y="35883"/>
                </a:lnTo>
                <a:lnTo>
                  <a:pt x="61675" y="35973"/>
                </a:lnTo>
                <a:lnTo>
                  <a:pt x="61932" y="36784"/>
                </a:lnTo>
                <a:lnTo>
                  <a:pt x="61889" y="36874"/>
                </a:lnTo>
                <a:lnTo>
                  <a:pt x="61846" y="36964"/>
                </a:lnTo>
                <a:lnTo>
                  <a:pt x="62190" y="36964"/>
                </a:lnTo>
                <a:lnTo>
                  <a:pt x="61932" y="37235"/>
                </a:lnTo>
                <a:lnTo>
                  <a:pt x="62147" y="37235"/>
                </a:lnTo>
                <a:lnTo>
                  <a:pt x="62147" y="37325"/>
                </a:lnTo>
                <a:lnTo>
                  <a:pt x="62405" y="37235"/>
                </a:lnTo>
                <a:lnTo>
                  <a:pt x="62791" y="37775"/>
                </a:lnTo>
                <a:lnTo>
                  <a:pt x="63049" y="37596"/>
                </a:lnTo>
                <a:lnTo>
                  <a:pt x="63135" y="37144"/>
                </a:lnTo>
                <a:lnTo>
                  <a:pt x="63865" y="37866"/>
                </a:lnTo>
                <a:lnTo>
                  <a:pt x="64209" y="37775"/>
                </a:lnTo>
                <a:lnTo>
                  <a:pt x="64466" y="37235"/>
                </a:lnTo>
                <a:lnTo>
                  <a:pt x="64767" y="37415"/>
                </a:lnTo>
                <a:lnTo>
                  <a:pt x="64939" y="37144"/>
                </a:lnTo>
                <a:lnTo>
                  <a:pt x="64681" y="42013"/>
                </a:lnTo>
                <a:lnTo>
                  <a:pt x="64037" y="42373"/>
                </a:lnTo>
                <a:lnTo>
                  <a:pt x="63865" y="42194"/>
                </a:lnTo>
                <a:lnTo>
                  <a:pt x="63736" y="42194"/>
                </a:lnTo>
                <a:lnTo>
                  <a:pt x="63736" y="42103"/>
                </a:lnTo>
                <a:lnTo>
                  <a:pt x="63521" y="41923"/>
                </a:lnTo>
                <a:lnTo>
                  <a:pt x="63264" y="42103"/>
                </a:lnTo>
                <a:lnTo>
                  <a:pt x="63393" y="41923"/>
                </a:lnTo>
                <a:lnTo>
                  <a:pt x="63393" y="41923"/>
                </a:lnTo>
                <a:lnTo>
                  <a:pt x="62620" y="42463"/>
                </a:lnTo>
                <a:lnTo>
                  <a:pt x="61374" y="42013"/>
                </a:lnTo>
                <a:lnTo>
                  <a:pt x="61202" y="41562"/>
                </a:lnTo>
                <a:lnTo>
                  <a:pt x="60515" y="41202"/>
                </a:lnTo>
                <a:lnTo>
                  <a:pt x="60472" y="40931"/>
                </a:lnTo>
                <a:lnTo>
                  <a:pt x="60257" y="40751"/>
                </a:lnTo>
                <a:lnTo>
                  <a:pt x="59613" y="41021"/>
                </a:lnTo>
                <a:lnTo>
                  <a:pt x="59398" y="41652"/>
                </a:lnTo>
                <a:lnTo>
                  <a:pt x="59484" y="42463"/>
                </a:lnTo>
                <a:lnTo>
                  <a:pt x="58840" y="42825"/>
                </a:lnTo>
                <a:lnTo>
                  <a:pt x="56177" y="40390"/>
                </a:lnTo>
                <a:lnTo>
                  <a:pt x="56220" y="40390"/>
                </a:lnTo>
                <a:lnTo>
                  <a:pt x="55748" y="39579"/>
                </a:lnTo>
                <a:lnTo>
                  <a:pt x="56091" y="38496"/>
                </a:lnTo>
                <a:lnTo>
                  <a:pt x="55919" y="37956"/>
                </a:lnTo>
                <a:lnTo>
                  <a:pt x="56048" y="36964"/>
                </a:lnTo>
                <a:lnTo>
                  <a:pt x="55790" y="37144"/>
                </a:lnTo>
                <a:lnTo>
                  <a:pt x="55790" y="36874"/>
                </a:lnTo>
                <a:lnTo>
                  <a:pt x="55661" y="36784"/>
                </a:lnTo>
                <a:lnTo>
                  <a:pt x="55661" y="36694"/>
                </a:lnTo>
                <a:lnTo>
                  <a:pt x="54932" y="37144"/>
                </a:lnTo>
                <a:lnTo>
                  <a:pt x="54717" y="36874"/>
                </a:lnTo>
                <a:lnTo>
                  <a:pt x="51367" y="38767"/>
                </a:lnTo>
                <a:lnTo>
                  <a:pt x="51066" y="38496"/>
                </a:lnTo>
                <a:lnTo>
                  <a:pt x="50594" y="38677"/>
                </a:lnTo>
                <a:lnTo>
                  <a:pt x="50250" y="37956"/>
                </a:lnTo>
                <a:lnTo>
                  <a:pt x="48532" y="42734"/>
                </a:lnTo>
                <a:lnTo>
                  <a:pt x="48618" y="43005"/>
                </a:lnTo>
                <a:lnTo>
                  <a:pt x="47888" y="44898"/>
                </a:lnTo>
                <a:lnTo>
                  <a:pt x="47415" y="45169"/>
                </a:lnTo>
                <a:lnTo>
                  <a:pt x="46170" y="49136"/>
                </a:lnTo>
                <a:lnTo>
                  <a:pt x="46170" y="49136"/>
                </a:lnTo>
                <a:lnTo>
                  <a:pt x="46256" y="48955"/>
                </a:lnTo>
                <a:lnTo>
                  <a:pt x="46256" y="48955"/>
                </a:lnTo>
                <a:lnTo>
                  <a:pt x="45740" y="51660"/>
                </a:lnTo>
                <a:lnTo>
                  <a:pt x="45955" y="51840"/>
                </a:lnTo>
                <a:lnTo>
                  <a:pt x="45955" y="52922"/>
                </a:lnTo>
                <a:lnTo>
                  <a:pt x="46041" y="52832"/>
                </a:lnTo>
                <a:lnTo>
                  <a:pt x="45912" y="56168"/>
                </a:lnTo>
                <a:lnTo>
                  <a:pt x="45526" y="57160"/>
                </a:lnTo>
                <a:lnTo>
                  <a:pt x="45783" y="57881"/>
                </a:lnTo>
                <a:lnTo>
                  <a:pt x="45869" y="57791"/>
                </a:lnTo>
                <a:lnTo>
                  <a:pt x="45869" y="58331"/>
                </a:lnTo>
                <a:lnTo>
                  <a:pt x="46299" y="58331"/>
                </a:lnTo>
                <a:lnTo>
                  <a:pt x="45912" y="58512"/>
                </a:lnTo>
                <a:lnTo>
                  <a:pt x="45869" y="58422"/>
                </a:lnTo>
                <a:lnTo>
                  <a:pt x="45783" y="59143"/>
                </a:lnTo>
                <a:lnTo>
                  <a:pt x="45783" y="59143"/>
                </a:lnTo>
                <a:lnTo>
                  <a:pt x="45869" y="59053"/>
                </a:lnTo>
                <a:lnTo>
                  <a:pt x="46084" y="59864"/>
                </a:lnTo>
                <a:lnTo>
                  <a:pt x="46428" y="59684"/>
                </a:lnTo>
                <a:lnTo>
                  <a:pt x="46428" y="59684"/>
                </a:lnTo>
                <a:lnTo>
                  <a:pt x="46256" y="59864"/>
                </a:lnTo>
                <a:lnTo>
                  <a:pt x="46428" y="60045"/>
                </a:lnTo>
                <a:lnTo>
                  <a:pt x="46256" y="60225"/>
                </a:lnTo>
                <a:lnTo>
                  <a:pt x="46299" y="60225"/>
                </a:lnTo>
                <a:lnTo>
                  <a:pt x="46385" y="60405"/>
                </a:lnTo>
                <a:lnTo>
                  <a:pt x="46342" y="60585"/>
                </a:lnTo>
                <a:lnTo>
                  <a:pt x="46428" y="60495"/>
                </a:lnTo>
                <a:lnTo>
                  <a:pt x="46470" y="60766"/>
                </a:lnTo>
                <a:lnTo>
                  <a:pt x="46557" y="60856"/>
                </a:lnTo>
                <a:lnTo>
                  <a:pt x="46599" y="60766"/>
                </a:lnTo>
                <a:lnTo>
                  <a:pt x="46771" y="61397"/>
                </a:lnTo>
                <a:lnTo>
                  <a:pt x="46943" y="61577"/>
                </a:lnTo>
                <a:lnTo>
                  <a:pt x="46943" y="61938"/>
                </a:lnTo>
                <a:lnTo>
                  <a:pt x="47158" y="62479"/>
                </a:lnTo>
                <a:lnTo>
                  <a:pt x="47115" y="62749"/>
                </a:lnTo>
                <a:lnTo>
                  <a:pt x="47244" y="62749"/>
                </a:lnTo>
                <a:lnTo>
                  <a:pt x="47115" y="62839"/>
                </a:lnTo>
                <a:lnTo>
                  <a:pt x="49348" y="66536"/>
                </a:lnTo>
                <a:lnTo>
                  <a:pt x="50207" y="65905"/>
                </a:lnTo>
                <a:lnTo>
                  <a:pt x="50078" y="65905"/>
                </a:lnTo>
                <a:lnTo>
                  <a:pt x="50594" y="65815"/>
                </a:lnTo>
                <a:lnTo>
                  <a:pt x="50379" y="65815"/>
                </a:lnTo>
                <a:lnTo>
                  <a:pt x="50937" y="65725"/>
                </a:lnTo>
                <a:lnTo>
                  <a:pt x="50980" y="65905"/>
                </a:lnTo>
                <a:lnTo>
                  <a:pt x="53557" y="64552"/>
                </a:lnTo>
                <a:lnTo>
                  <a:pt x="53471" y="64733"/>
                </a:lnTo>
                <a:lnTo>
                  <a:pt x="54244" y="65635"/>
                </a:lnTo>
                <a:lnTo>
                  <a:pt x="54244" y="65905"/>
                </a:lnTo>
                <a:lnTo>
                  <a:pt x="54201" y="65905"/>
                </a:lnTo>
                <a:lnTo>
                  <a:pt x="54545" y="66536"/>
                </a:lnTo>
                <a:lnTo>
                  <a:pt x="54631" y="66536"/>
                </a:lnTo>
                <a:lnTo>
                  <a:pt x="54760" y="66626"/>
                </a:lnTo>
                <a:lnTo>
                  <a:pt x="54717" y="66265"/>
                </a:lnTo>
                <a:lnTo>
                  <a:pt x="54760" y="66536"/>
                </a:lnTo>
                <a:lnTo>
                  <a:pt x="54845" y="66265"/>
                </a:lnTo>
                <a:lnTo>
                  <a:pt x="55189" y="66446"/>
                </a:lnTo>
                <a:lnTo>
                  <a:pt x="55275" y="66085"/>
                </a:lnTo>
                <a:lnTo>
                  <a:pt x="55576" y="66806"/>
                </a:lnTo>
                <a:lnTo>
                  <a:pt x="55834" y="66896"/>
                </a:lnTo>
                <a:lnTo>
                  <a:pt x="55790" y="70052"/>
                </a:lnTo>
                <a:lnTo>
                  <a:pt x="55705" y="70142"/>
                </a:lnTo>
                <a:lnTo>
                  <a:pt x="55962" y="70413"/>
                </a:lnTo>
                <a:lnTo>
                  <a:pt x="55876" y="70503"/>
                </a:lnTo>
                <a:lnTo>
                  <a:pt x="55705" y="70232"/>
                </a:lnTo>
                <a:lnTo>
                  <a:pt x="55619" y="71044"/>
                </a:lnTo>
                <a:lnTo>
                  <a:pt x="55447" y="71134"/>
                </a:lnTo>
                <a:lnTo>
                  <a:pt x="55790" y="72036"/>
                </a:lnTo>
                <a:lnTo>
                  <a:pt x="55790" y="72036"/>
                </a:lnTo>
                <a:lnTo>
                  <a:pt x="55576" y="71765"/>
                </a:lnTo>
                <a:lnTo>
                  <a:pt x="55748" y="72306"/>
                </a:lnTo>
                <a:lnTo>
                  <a:pt x="55705" y="72306"/>
                </a:lnTo>
                <a:lnTo>
                  <a:pt x="55962" y="72847"/>
                </a:lnTo>
                <a:lnTo>
                  <a:pt x="55834" y="72757"/>
                </a:lnTo>
                <a:lnTo>
                  <a:pt x="56779" y="75732"/>
                </a:lnTo>
                <a:lnTo>
                  <a:pt x="57122" y="75913"/>
                </a:lnTo>
                <a:lnTo>
                  <a:pt x="56821" y="76093"/>
                </a:lnTo>
                <a:lnTo>
                  <a:pt x="57079" y="78707"/>
                </a:lnTo>
                <a:lnTo>
                  <a:pt x="57122" y="78617"/>
                </a:lnTo>
                <a:lnTo>
                  <a:pt x="57294" y="81592"/>
                </a:lnTo>
                <a:lnTo>
                  <a:pt x="56606" y="85199"/>
                </a:lnTo>
                <a:lnTo>
                  <a:pt x="57551" y="91329"/>
                </a:lnTo>
                <a:lnTo>
                  <a:pt x="57508" y="91329"/>
                </a:lnTo>
                <a:lnTo>
                  <a:pt x="58797" y="101698"/>
                </a:lnTo>
                <a:lnTo>
                  <a:pt x="61374" y="101337"/>
                </a:lnTo>
                <a:lnTo>
                  <a:pt x="61546" y="101067"/>
                </a:lnTo>
                <a:lnTo>
                  <a:pt x="61760" y="101067"/>
                </a:lnTo>
                <a:lnTo>
                  <a:pt x="64123" y="96198"/>
                </a:lnTo>
                <a:lnTo>
                  <a:pt x="64338" y="94304"/>
                </a:lnTo>
                <a:lnTo>
                  <a:pt x="64294" y="94395"/>
                </a:lnTo>
                <a:lnTo>
                  <a:pt x="64338" y="94214"/>
                </a:lnTo>
                <a:lnTo>
                  <a:pt x="64338" y="94304"/>
                </a:lnTo>
                <a:lnTo>
                  <a:pt x="65368" y="92141"/>
                </a:lnTo>
                <a:lnTo>
                  <a:pt x="65368" y="90608"/>
                </a:lnTo>
                <a:lnTo>
                  <a:pt x="65325" y="90879"/>
                </a:lnTo>
                <a:lnTo>
                  <a:pt x="65110" y="88445"/>
                </a:lnTo>
                <a:lnTo>
                  <a:pt x="67472" y="84568"/>
                </a:lnTo>
                <a:lnTo>
                  <a:pt x="67559" y="80330"/>
                </a:lnTo>
                <a:lnTo>
                  <a:pt x="67215" y="79609"/>
                </a:lnTo>
                <a:lnTo>
                  <a:pt x="67172" y="76814"/>
                </a:lnTo>
                <a:lnTo>
                  <a:pt x="66914" y="76273"/>
                </a:lnTo>
                <a:lnTo>
                  <a:pt x="67730" y="72396"/>
                </a:lnTo>
                <a:lnTo>
                  <a:pt x="67902" y="72306"/>
                </a:lnTo>
                <a:lnTo>
                  <a:pt x="71639" y="61127"/>
                </a:lnTo>
                <a:lnTo>
                  <a:pt x="71553" y="60946"/>
                </a:lnTo>
                <a:lnTo>
                  <a:pt x="71510" y="61127"/>
                </a:lnTo>
                <a:lnTo>
                  <a:pt x="71467" y="59774"/>
                </a:lnTo>
                <a:lnTo>
                  <a:pt x="69105" y="61127"/>
                </a:lnTo>
                <a:lnTo>
                  <a:pt x="68246" y="60045"/>
                </a:lnTo>
                <a:lnTo>
                  <a:pt x="68590" y="59594"/>
                </a:lnTo>
                <a:lnTo>
                  <a:pt x="68417" y="58872"/>
                </a:lnTo>
                <a:lnTo>
                  <a:pt x="68417" y="58962"/>
                </a:lnTo>
                <a:lnTo>
                  <a:pt x="67172" y="56528"/>
                </a:lnTo>
                <a:lnTo>
                  <a:pt x="67172" y="56889"/>
                </a:lnTo>
                <a:lnTo>
                  <a:pt x="66012" y="51389"/>
                </a:lnTo>
                <a:lnTo>
                  <a:pt x="66012" y="51389"/>
                </a:lnTo>
                <a:lnTo>
                  <a:pt x="66055" y="51480"/>
                </a:lnTo>
                <a:lnTo>
                  <a:pt x="65669" y="50037"/>
                </a:lnTo>
                <a:lnTo>
                  <a:pt x="65497" y="49857"/>
                </a:lnTo>
                <a:lnTo>
                  <a:pt x="65368" y="49496"/>
                </a:lnTo>
                <a:lnTo>
                  <a:pt x="65454" y="48865"/>
                </a:lnTo>
                <a:lnTo>
                  <a:pt x="64080" y="43365"/>
                </a:lnTo>
                <a:lnTo>
                  <a:pt x="64080" y="43365"/>
                </a:lnTo>
                <a:lnTo>
                  <a:pt x="64552" y="45078"/>
                </a:lnTo>
                <a:lnTo>
                  <a:pt x="64810" y="44808"/>
                </a:lnTo>
                <a:lnTo>
                  <a:pt x="64982" y="43726"/>
                </a:lnTo>
                <a:lnTo>
                  <a:pt x="64896" y="45078"/>
                </a:lnTo>
                <a:lnTo>
                  <a:pt x="66657" y="49857"/>
                </a:lnTo>
                <a:lnTo>
                  <a:pt x="66614" y="49857"/>
                </a:lnTo>
                <a:lnTo>
                  <a:pt x="68289" y="56709"/>
                </a:lnTo>
                <a:lnTo>
                  <a:pt x="68246" y="56618"/>
                </a:lnTo>
                <a:lnTo>
                  <a:pt x="68246" y="56618"/>
                </a:lnTo>
                <a:lnTo>
                  <a:pt x="68590" y="59053"/>
                </a:lnTo>
                <a:lnTo>
                  <a:pt x="71853" y="56258"/>
                </a:lnTo>
                <a:lnTo>
                  <a:pt x="71853" y="55897"/>
                </a:lnTo>
                <a:lnTo>
                  <a:pt x="72884" y="55086"/>
                </a:lnTo>
                <a:lnTo>
                  <a:pt x="72927" y="54635"/>
                </a:lnTo>
                <a:lnTo>
                  <a:pt x="73314" y="54274"/>
                </a:lnTo>
                <a:lnTo>
                  <a:pt x="73486" y="53553"/>
                </a:lnTo>
                <a:lnTo>
                  <a:pt x="73829" y="53283"/>
                </a:lnTo>
                <a:lnTo>
                  <a:pt x="73786" y="52561"/>
                </a:lnTo>
                <a:lnTo>
                  <a:pt x="73958" y="51840"/>
                </a:lnTo>
                <a:lnTo>
                  <a:pt x="74001" y="52111"/>
                </a:lnTo>
                <a:lnTo>
                  <a:pt x="74473" y="50397"/>
                </a:lnTo>
                <a:lnTo>
                  <a:pt x="73185" y="48414"/>
                </a:lnTo>
                <a:lnTo>
                  <a:pt x="73013" y="46701"/>
                </a:lnTo>
                <a:lnTo>
                  <a:pt x="72369" y="48505"/>
                </a:lnTo>
                <a:lnTo>
                  <a:pt x="71424" y="48775"/>
                </a:lnTo>
                <a:lnTo>
                  <a:pt x="71338" y="48505"/>
                </a:lnTo>
                <a:lnTo>
                  <a:pt x="71209" y="48505"/>
                </a:lnTo>
                <a:lnTo>
                  <a:pt x="71252" y="48324"/>
                </a:lnTo>
                <a:lnTo>
                  <a:pt x="71166" y="48234"/>
                </a:lnTo>
                <a:lnTo>
                  <a:pt x="71252" y="47603"/>
                </a:lnTo>
                <a:lnTo>
                  <a:pt x="71166" y="46972"/>
                </a:lnTo>
                <a:lnTo>
                  <a:pt x="70995" y="47422"/>
                </a:lnTo>
                <a:lnTo>
                  <a:pt x="70995" y="48053"/>
                </a:lnTo>
                <a:lnTo>
                  <a:pt x="70651" y="46882"/>
                </a:lnTo>
                <a:lnTo>
                  <a:pt x="70694" y="46882"/>
                </a:lnTo>
                <a:lnTo>
                  <a:pt x="70651" y="46340"/>
                </a:lnTo>
                <a:lnTo>
                  <a:pt x="70694" y="46340"/>
                </a:lnTo>
                <a:lnTo>
                  <a:pt x="69663" y="43906"/>
                </a:lnTo>
                <a:lnTo>
                  <a:pt x="69792" y="43726"/>
                </a:lnTo>
                <a:lnTo>
                  <a:pt x="69706" y="43365"/>
                </a:lnTo>
                <a:lnTo>
                  <a:pt x="69878" y="43455"/>
                </a:lnTo>
                <a:lnTo>
                  <a:pt x="70050" y="42915"/>
                </a:lnTo>
                <a:lnTo>
                  <a:pt x="70050" y="43005"/>
                </a:lnTo>
                <a:lnTo>
                  <a:pt x="71982" y="46340"/>
                </a:lnTo>
                <a:lnTo>
                  <a:pt x="72626" y="46251"/>
                </a:lnTo>
                <a:lnTo>
                  <a:pt x="72884" y="45890"/>
                </a:lnTo>
                <a:lnTo>
                  <a:pt x="73185" y="46161"/>
                </a:lnTo>
                <a:lnTo>
                  <a:pt x="73314" y="46882"/>
                </a:lnTo>
                <a:lnTo>
                  <a:pt x="74559" y="47603"/>
                </a:lnTo>
                <a:lnTo>
                  <a:pt x="74602" y="47513"/>
                </a:lnTo>
                <a:lnTo>
                  <a:pt x="74645" y="47603"/>
                </a:lnTo>
                <a:lnTo>
                  <a:pt x="76750" y="47513"/>
                </a:lnTo>
                <a:lnTo>
                  <a:pt x="76664" y="47422"/>
                </a:lnTo>
                <a:lnTo>
                  <a:pt x="76664" y="47422"/>
                </a:lnTo>
                <a:lnTo>
                  <a:pt x="76793" y="47513"/>
                </a:lnTo>
                <a:lnTo>
                  <a:pt x="76836" y="47513"/>
                </a:lnTo>
                <a:lnTo>
                  <a:pt x="77308" y="48865"/>
                </a:lnTo>
                <a:lnTo>
                  <a:pt x="77480" y="49045"/>
                </a:lnTo>
                <a:lnTo>
                  <a:pt x="77480" y="48955"/>
                </a:lnTo>
                <a:lnTo>
                  <a:pt x="77738" y="48955"/>
                </a:lnTo>
                <a:lnTo>
                  <a:pt x="77652" y="49406"/>
                </a:lnTo>
                <a:lnTo>
                  <a:pt x="77995" y="49857"/>
                </a:lnTo>
                <a:lnTo>
                  <a:pt x="78425" y="49586"/>
                </a:lnTo>
                <a:lnTo>
                  <a:pt x="77995" y="50307"/>
                </a:lnTo>
                <a:lnTo>
                  <a:pt x="77866" y="50307"/>
                </a:lnTo>
                <a:lnTo>
                  <a:pt x="78768" y="51660"/>
                </a:lnTo>
                <a:lnTo>
                  <a:pt x="79112" y="51299"/>
                </a:lnTo>
                <a:lnTo>
                  <a:pt x="79069" y="50397"/>
                </a:lnTo>
                <a:lnTo>
                  <a:pt x="79327" y="50397"/>
                </a:lnTo>
                <a:lnTo>
                  <a:pt x="79241" y="50849"/>
                </a:lnTo>
                <a:lnTo>
                  <a:pt x="79456" y="50849"/>
                </a:lnTo>
                <a:lnTo>
                  <a:pt x="79283" y="51119"/>
                </a:lnTo>
                <a:lnTo>
                  <a:pt x="79327" y="51119"/>
                </a:lnTo>
                <a:lnTo>
                  <a:pt x="79499" y="53103"/>
                </a:lnTo>
                <a:lnTo>
                  <a:pt x="79456" y="53103"/>
                </a:lnTo>
                <a:lnTo>
                  <a:pt x="79456" y="53373"/>
                </a:lnTo>
                <a:lnTo>
                  <a:pt x="79499" y="53193"/>
                </a:lnTo>
                <a:lnTo>
                  <a:pt x="80057" y="56618"/>
                </a:lnTo>
                <a:lnTo>
                  <a:pt x="80014" y="56618"/>
                </a:lnTo>
                <a:lnTo>
                  <a:pt x="81117" y="61677"/>
                </a:lnTo>
                <a:lnTo>
                  <a:pt x="81560" y="63200"/>
                </a:lnTo>
                <a:lnTo>
                  <a:pt x="82290" y="62208"/>
                </a:lnTo>
                <a:lnTo>
                  <a:pt x="82118" y="61938"/>
                </a:lnTo>
                <a:lnTo>
                  <a:pt x="82247" y="61216"/>
                </a:lnTo>
                <a:lnTo>
                  <a:pt x="82462" y="61037"/>
                </a:lnTo>
                <a:lnTo>
                  <a:pt x="82548" y="58512"/>
                </a:lnTo>
                <a:lnTo>
                  <a:pt x="82505" y="58331"/>
                </a:lnTo>
                <a:lnTo>
                  <a:pt x="82419" y="56348"/>
                </a:lnTo>
                <a:lnTo>
                  <a:pt x="82677" y="56258"/>
                </a:lnTo>
                <a:lnTo>
                  <a:pt x="84180" y="52742"/>
                </a:lnTo>
                <a:lnTo>
                  <a:pt x="84094" y="52832"/>
                </a:lnTo>
                <a:lnTo>
                  <a:pt x="84094" y="52832"/>
                </a:lnTo>
                <a:lnTo>
                  <a:pt x="84653" y="51750"/>
                </a:lnTo>
                <a:lnTo>
                  <a:pt x="84609" y="51209"/>
                </a:lnTo>
                <a:lnTo>
                  <a:pt x="84996" y="50759"/>
                </a:lnTo>
                <a:lnTo>
                  <a:pt x="84953" y="50307"/>
                </a:lnTo>
                <a:lnTo>
                  <a:pt x="85039" y="50759"/>
                </a:lnTo>
                <a:lnTo>
                  <a:pt x="85125" y="50849"/>
                </a:lnTo>
                <a:lnTo>
                  <a:pt x="85211" y="50488"/>
                </a:lnTo>
                <a:lnTo>
                  <a:pt x="85297" y="51028"/>
                </a:lnTo>
                <a:lnTo>
                  <a:pt x="85340" y="50849"/>
                </a:lnTo>
                <a:lnTo>
                  <a:pt x="85425" y="50939"/>
                </a:lnTo>
                <a:lnTo>
                  <a:pt x="85425" y="50939"/>
                </a:lnTo>
                <a:lnTo>
                  <a:pt x="85340" y="50668"/>
                </a:lnTo>
                <a:lnTo>
                  <a:pt x="85382" y="50488"/>
                </a:lnTo>
                <a:lnTo>
                  <a:pt x="85511" y="50849"/>
                </a:lnTo>
                <a:lnTo>
                  <a:pt x="85511" y="50397"/>
                </a:lnTo>
                <a:lnTo>
                  <a:pt x="85597" y="50849"/>
                </a:lnTo>
                <a:lnTo>
                  <a:pt x="85726" y="50217"/>
                </a:lnTo>
                <a:lnTo>
                  <a:pt x="85726" y="50578"/>
                </a:lnTo>
                <a:lnTo>
                  <a:pt x="85812" y="50488"/>
                </a:lnTo>
                <a:lnTo>
                  <a:pt x="85812" y="50759"/>
                </a:lnTo>
                <a:lnTo>
                  <a:pt x="85941" y="50397"/>
                </a:lnTo>
                <a:lnTo>
                  <a:pt x="85898" y="49586"/>
                </a:lnTo>
                <a:lnTo>
                  <a:pt x="85769" y="49316"/>
                </a:lnTo>
                <a:lnTo>
                  <a:pt x="85855" y="49316"/>
                </a:lnTo>
                <a:lnTo>
                  <a:pt x="85855" y="49136"/>
                </a:lnTo>
                <a:lnTo>
                  <a:pt x="86413" y="50307"/>
                </a:lnTo>
                <a:lnTo>
                  <a:pt x="86843" y="52201"/>
                </a:lnTo>
                <a:lnTo>
                  <a:pt x="86843" y="51930"/>
                </a:lnTo>
                <a:lnTo>
                  <a:pt x="86971" y="52020"/>
                </a:lnTo>
                <a:lnTo>
                  <a:pt x="87058" y="52561"/>
                </a:lnTo>
                <a:lnTo>
                  <a:pt x="87058" y="52381"/>
                </a:lnTo>
                <a:lnTo>
                  <a:pt x="87272" y="52472"/>
                </a:lnTo>
                <a:lnTo>
                  <a:pt x="87401" y="53012"/>
                </a:lnTo>
                <a:lnTo>
                  <a:pt x="87229" y="53012"/>
                </a:lnTo>
                <a:lnTo>
                  <a:pt x="87401" y="53463"/>
                </a:lnTo>
                <a:lnTo>
                  <a:pt x="87401" y="53103"/>
                </a:lnTo>
                <a:lnTo>
                  <a:pt x="87530" y="53553"/>
                </a:lnTo>
                <a:lnTo>
                  <a:pt x="87487" y="53553"/>
                </a:lnTo>
                <a:lnTo>
                  <a:pt x="87659" y="56078"/>
                </a:lnTo>
                <a:lnTo>
                  <a:pt x="87831" y="55627"/>
                </a:lnTo>
                <a:lnTo>
                  <a:pt x="87831" y="56168"/>
                </a:lnTo>
                <a:lnTo>
                  <a:pt x="87916" y="55897"/>
                </a:lnTo>
                <a:lnTo>
                  <a:pt x="88260" y="55897"/>
                </a:lnTo>
                <a:lnTo>
                  <a:pt x="88389" y="55717"/>
                </a:lnTo>
                <a:lnTo>
                  <a:pt x="88389" y="55356"/>
                </a:lnTo>
                <a:lnTo>
                  <a:pt x="88561" y="55447"/>
                </a:lnTo>
                <a:lnTo>
                  <a:pt x="88604" y="54816"/>
                </a:lnTo>
                <a:lnTo>
                  <a:pt x="88947" y="55537"/>
                </a:lnTo>
                <a:lnTo>
                  <a:pt x="89162" y="57250"/>
                </a:lnTo>
                <a:lnTo>
                  <a:pt x="89119" y="57250"/>
                </a:lnTo>
                <a:lnTo>
                  <a:pt x="89248" y="58151"/>
                </a:lnTo>
                <a:lnTo>
                  <a:pt x="89291" y="57881"/>
                </a:lnTo>
                <a:lnTo>
                  <a:pt x="89549" y="61487"/>
                </a:lnTo>
                <a:lnTo>
                  <a:pt x="89592" y="61306"/>
                </a:lnTo>
                <a:lnTo>
                  <a:pt x="89505" y="62929"/>
                </a:lnTo>
                <a:lnTo>
                  <a:pt x="91567" y="69240"/>
                </a:lnTo>
                <a:lnTo>
                  <a:pt x="91739" y="69240"/>
                </a:lnTo>
                <a:lnTo>
                  <a:pt x="91782" y="69060"/>
                </a:lnTo>
                <a:lnTo>
                  <a:pt x="91911" y="69060"/>
                </a:lnTo>
                <a:lnTo>
                  <a:pt x="91438" y="65815"/>
                </a:lnTo>
                <a:lnTo>
                  <a:pt x="90365" y="63741"/>
                </a:lnTo>
                <a:lnTo>
                  <a:pt x="90407" y="64012"/>
                </a:lnTo>
                <a:lnTo>
                  <a:pt x="90236" y="63560"/>
                </a:lnTo>
                <a:lnTo>
                  <a:pt x="90365" y="63741"/>
                </a:lnTo>
                <a:lnTo>
                  <a:pt x="90236" y="62839"/>
                </a:lnTo>
                <a:lnTo>
                  <a:pt x="90193" y="62929"/>
                </a:lnTo>
                <a:lnTo>
                  <a:pt x="89806" y="61577"/>
                </a:lnTo>
                <a:lnTo>
                  <a:pt x="90021" y="58693"/>
                </a:lnTo>
                <a:lnTo>
                  <a:pt x="89978" y="58512"/>
                </a:lnTo>
                <a:lnTo>
                  <a:pt x="90322" y="58422"/>
                </a:lnTo>
                <a:lnTo>
                  <a:pt x="90322" y="58872"/>
                </a:lnTo>
                <a:lnTo>
                  <a:pt x="90880" y="59414"/>
                </a:lnTo>
                <a:lnTo>
                  <a:pt x="90880" y="59323"/>
                </a:lnTo>
                <a:lnTo>
                  <a:pt x="91009" y="59594"/>
                </a:lnTo>
                <a:lnTo>
                  <a:pt x="91009" y="59504"/>
                </a:lnTo>
                <a:lnTo>
                  <a:pt x="91138" y="59954"/>
                </a:lnTo>
                <a:lnTo>
                  <a:pt x="91181" y="59864"/>
                </a:lnTo>
                <a:lnTo>
                  <a:pt x="91267" y="60495"/>
                </a:lnTo>
                <a:lnTo>
                  <a:pt x="91395" y="60495"/>
                </a:lnTo>
                <a:lnTo>
                  <a:pt x="91438" y="60856"/>
                </a:lnTo>
                <a:lnTo>
                  <a:pt x="91997" y="61397"/>
                </a:lnTo>
                <a:lnTo>
                  <a:pt x="91954" y="62749"/>
                </a:lnTo>
                <a:lnTo>
                  <a:pt x="91954" y="62749"/>
                </a:lnTo>
                <a:lnTo>
                  <a:pt x="92340" y="62208"/>
                </a:lnTo>
                <a:lnTo>
                  <a:pt x="92340" y="61487"/>
                </a:lnTo>
                <a:lnTo>
                  <a:pt x="92598" y="61848"/>
                </a:lnTo>
                <a:lnTo>
                  <a:pt x="92426" y="61306"/>
                </a:lnTo>
                <a:lnTo>
                  <a:pt x="92641" y="61577"/>
                </a:lnTo>
                <a:lnTo>
                  <a:pt x="92555" y="61216"/>
                </a:lnTo>
                <a:lnTo>
                  <a:pt x="93457" y="60225"/>
                </a:lnTo>
                <a:lnTo>
                  <a:pt x="93537" y="59718"/>
                </a:lnTo>
                <a:lnTo>
                  <a:pt x="93500" y="59323"/>
                </a:lnTo>
                <a:lnTo>
                  <a:pt x="93543" y="59323"/>
                </a:lnTo>
                <a:lnTo>
                  <a:pt x="93543" y="58962"/>
                </a:lnTo>
                <a:lnTo>
                  <a:pt x="93586" y="59143"/>
                </a:lnTo>
                <a:lnTo>
                  <a:pt x="93457" y="58061"/>
                </a:lnTo>
                <a:lnTo>
                  <a:pt x="92125" y="54455"/>
                </a:lnTo>
                <a:lnTo>
                  <a:pt x="92168" y="54455"/>
                </a:lnTo>
                <a:lnTo>
                  <a:pt x="91825" y="53103"/>
                </a:lnTo>
                <a:lnTo>
                  <a:pt x="92039" y="51480"/>
                </a:lnTo>
                <a:lnTo>
                  <a:pt x="92254" y="51570"/>
                </a:lnTo>
                <a:lnTo>
                  <a:pt x="92641" y="50668"/>
                </a:lnTo>
                <a:lnTo>
                  <a:pt x="92899" y="51119"/>
                </a:lnTo>
                <a:lnTo>
                  <a:pt x="93070" y="50849"/>
                </a:lnTo>
                <a:lnTo>
                  <a:pt x="93156" y="51028"/>
                </a:lnTo>
                <a:lnTo>
                  <a:pt x="93156" y="51570"/>
                </a:lnTo>
                <a:lnTo>
                  <a:pt x="93328" y="52020"/>
                </a:lnTo>
                <a:lnTo>
                  <a:pt x="93285" y="52020"/>
                </a:lnTo>
                <a:lnTo>
                  <a:pt x="93457" y="52111"/>
                </a:lnTo>
                <a:lnTo>
                  <a:pt x="93328" y="51570"/>
                </a:lnTo>
                <a:lnTo>
                  <a:pt x="93414" y="51209"/>
                </a:lnTo>
                <a:lnTo>
                  <a:pt x="94101" y="50668"/>
                </a:lnTo>
                <a:lnTo>
                  <a:pt x="94316" y="50668"/>
                </a:lnTo>
                <a:lnTo>
                  <a:pt x="94359" y="50397"/>
                </a:lnTo>
                <a:lnTo>
                  <a:pt x="94531" y="50307"/>
                </a:lnTo>
                <a:lnTo>
                  <a:pt x="94402" y="49767"/>
                </a:lnTo>
                <a:lnTo>
                  <a:pt x="94488" y="49586"/>
                </a:lnTo>
                <a:lnTo>
                  <a:pt x="94788" y="50307"/>
                </a:lnTo>
                <a:lnTo>
                  <a:pt x="94917" y="49947"/>
                </a:lnTo>
                <a:lnTo>
                  <a:pt x="94960" y="50037"/>
                </a:lnTo>
                <a:lnTo>
                  <a:pt x="95132" y="49947"/>
                </a:lnTo>
                <a:lnTo>
                  <a:pt x="95218" y="49947"/>
                </a:lnTo>
                <a:lnTo>
                  <a:pt x="95218" y="49857"/>
                </a:lnTo>
                <a:lnTo>
                  <a:pt x="95475" y="49767"/>
                </a:lnTo>
                <a:lnTo>
                  <a:pt x="95647" y="49136"/>
                </a:lnTo>
                <a:lnTo>
                  <a:pt x="95819" y="49136"/>
                </a:lnTo>
                <a:lnTo>
                  <a:pt x="95905" y="48955"/>
                </a:lnTo>
                <a:lnTo>
                  <a:pt x="95948" y="48414"/>
                </a:lnTo>
                <a:lnTo>
                  <a:pt x="96506" y="47603"/>
                </a:lnTo>
                <a:lnTo>
                  <a:pt x="96464" y="47062"/>
                </a:lnTo>
                <a:lnTo>
                  <a:pt x="96249" y="46882"/>
                </a:lnTo>
                <a:lnTo>
                  <a:pt x="96506" y="46701"/>
                </a:lnTo>
                <a:lnTo>
                  <a:pt x="96335" y="46251"/>
                </a:lnTo>
                <a:lnTo>
                  <a:pt x="96420" y="46251"/>
                </a:lnTo>
                <a:lnTo>
                  <a:pt x="96506" y="46430"/>
                </a:lnTo>
                <a:lnTo>
                  <a:pt x="96721" y="44898"/>
                </a:lnTo>
                <a:lnTo>
                  <a:pt x="96893" y="44898"/>
                </a:lnTo>
                <a:lnTo>
                  <a:pt x="96807" y="44357"/>
                </a:lnTo>
                <a:lnTo>
                  <a:pt x="96850" y="44357"/>
                </a:lnTo>
                <a:lnTo>
                  <a:pt x="96721" y="44177"/>
                </a:lnTo>
                <a:lnTo>
                  <a:pt x="96893" y="44177"/>
                </a:lnTo>
                <a:lnTo>
                  <a:pt x="96850" y="43726"/>
                </a:lnTo>
                <a:lnTo>
                  <a:pt x="96721" y="43817"/>
                </a:lnTo>
                <a:lnTo>
                  <a:pt x="96850" y="43455"/>
                </a:lnTo>
                <a:lnTo>
                  <a:pt x="96506" y="43095"/>
                </a:lnTo>
                <a:lnTo>
                  <a:pt x="96291" y="43275"/>
                </a:lnTo>
                <a:lnTo>
                  <a:pt x="96120" y="43185"/>
                </a:lnTo>
                <a:lnTo>
                  <a:pt x="96592" y="42554"/>
                </a:lnTo>
                <a:lnTo>
                  <a:pt x="96549" y="42284"/>
                </a:lnTo>
                <a:lnTo>
                  <a:pt x="96034" y="41562"/>
                </a:lnTo>
                <a:lnTo>
                  <a:pt x="95819" y="41652"/>
                </a:lnTo>
                <a:lnTo>
                  <a:pt x="95948" y="41472"/>
                </a:lnTo>
                <a:lnTo>
                  <a:pt x="96506" y="41833"/>
                </a:lnTo>
                <a:lnTo>
                  <a:pt x="95003" y="38858"/>
                </a:lnTo>
                <a:lnTo>
                  <a:pt x="95218" y="37956"/>
                </a:lnTo>
                <a:lnTo>
                  <a:pt x="95132" y="37685"/>
                </a:lnTo>
                <a:lnTo>
                  <a:pt x="95132" y="37685"/>
                </a:lnTo>
                <a:lnTo>
                  <a:pt x="95218" y="37866"/>
                </a:lnTo>
                <a:lnTo>
                  <a:pt x="95346" y="37505"/>
                </a:lnTo>
                <a:lnTo>
                  <a:pt x="95304" y="37325"/>
                </a:lnTo>
                <a:lnTo>
                  <a:pt x="95819" y="36964"/>
                </a:lnTo>
                <a:lnTo>
                  <a:pt x="95819" y="36604"/>
                </a:lnTo>
                <a:lnTo>
                  <a:pt x="94874" y="36333"/>
                </a:lnTo>
                <a:lnTo>
                  <a:pt x="94702" y="36874"/>
                </a:lnTo>
                <a:lnTo>
                  <a:pt x="94488" y="36694"/>
                </a:lnTo>
                <a:lnTo>
                  <a:pt x="94445" y="36333"/>
                </a:lnTo>
                <a:lnTo>
                  <a:pt x="93715" y="35252"/>
                </a:lnTo>
                <a:lnTo>
                  <a:pt x="94144" y="34891"/>
                </a:lnTo>
                <a:lnTo>
                  <a:pt x="94187" y="34350"/>
                </a:lnTo>
                <a:lnTo>
                  <a:pt x="94445" y="34079"/>
                </a:lnTo>
                <a:lnTo>
                  <a:pt x="94488" y="33719"/>
                </a:lnTo>
                <a:lnTo>
                  <a:pt x="94746" y="33448"/>
                </a:lnTo>
                <a:lnTo>
                  <a:pt x="95003" y="33989"/>
                </a:lnTo>
                <a:lnTo>
                  <a:pt x="94917" y="34800"/>
                </a:lnTo>
                <a:lnTo>
                  <a:pt x="95089" y="34800"/>
                </a:lnTo>
                <a:lnTo>
                  <a:pt x="95089" y="35071"/>
                </a:lnTo>
                <a:lnTo>
                  <a:pt x="94960" y="35252"/>
                </a:lnTo>
                <a:lnTo>
                  <a:pt x="95132" y="35252"/>
                </a:lnTo>
                <a:lnTo>
                  <a:pt x="95175" y="35161"/>
                </a:lnTo>
                <a:lnTo>
                  <a:pt x="95862" y="34260"/>
                </a:lnTo>
                <a:lnTo>
                  <a:pt x="96034" y="34620"/>
                </a:lnTo>
                <a:lnTo>
                  <a:pt x="96077" y="34440"/>
                </a:lnTo>
                <a:lnTo>
                  <a:pt x="96377" y="34891"/>
                </a:lnTo>
                <a:lnTo>
                  <a:pt x="96420" y="35341"/>
                </a:lnTo>
                <a:lnTo>
                  <a:pt x="96549" y="35431"/>
                </a:lnTo>
                <a:lnTo>
                  <a:pt x="96377" y="35973"/>
                </a:lnTo>
                <a:lnTo>
                  <a:pt x="96592" y="35973"/>
                </a:lnTo>
                <a:lnTo>
                  <a:pt x="96506" y="36152"/>
                </a:lnTo>
                <a:lnTo>
                  <a:pt x="96635" y="36243"/>
                </a:lnTo>
                <a:lnTo>
                  <a:pt x="96678" y="36333"/>
                </a:lnTo>
                <a:lnTo>
                  <a:pt x="96764" y="36243"/>
                </a:lnTo>
                <a:lnTo>
                  <a:pt x="96807" y="36063"/>
                </a:lnTo>
                <a:lnTo>
                  <a:pt x="97408" y="37144"/>
                </a:lnTo>
                <a:lnTo>
                  <a:pt x="97151" y="37144"/>
                </a:lnTo>
                <a:lnTo>
                  <a:pt x="97709" y="38948"/>
                </a:lnTo>
                <a:lnTo>
                  <a:pt x="97666" y="39038"/>
                </a:lnTo>
                <a:lnTo>
                  <a:pt x="97709" y="39128"/>
                </a:lnTo>
                <a:lnTo>
                  <a:pt x="97623" y="39128"/>
                </a:lnTo>
                <a:lnTo>
                  <a:pt x="97795" y="39488"/>
                </a:lnTo>
                <a:lnTo>
                  <a:pt x="97881" y="39308"/>
                </a:lnTo>
                <a:lnTo>
                  <a:pt x="97924" y="39038"/>
                </a:lnTo>
                <a:lnTo>
                  <a:pt x="98053" y="39218"/>
                </a:lnTo>
                <a:lnTo>
                  <a:pt x="98009" y="39038"/>
                </a:lnTo>
                <a:lnTo>
                  <a:pt x="98095" y="39038"/>
                </a:lnTo>
                <a:lnTo>
                  <a:pt x="98138" y="38858"/>
                </a:lnTo>
                <a:lnTo>
                  <a:pt x="98353" y="38948"/>
                </a:lnTo>
                <a:lnTo>
                  <a:pt x="98525" y="38677"/>
                </a:lnTo>
                <a:lnTo>
                  <a:pt x="98525" y="37866"/>
                </a:lnTo>
                <a:lnTo>
                  <a:pt x="97022" y="34530"/>
                </a:lnTo>
                <a:lnTo>
                  <a:pt x="97537" y="33538"/>
                </a:lnTo>
                <a:lnTo>
                  <a:pt x="97451" y="31916"/>
                </a:lnTo>
                <a:lnTo>
                  <a:pt x="97451" y="31916"/>
                </a:lnTo>
                <a:lnTo>
                  <a:pt x="97580" y="32006"/>
                </a:lnTo>
                <a:lnTo>
                  <a:pt x="97709" y="31374"/>
                </a:lnTo>
                <a:lnTo>
                  <a:pt x="97838" y="31374"/>
                </a:lnTo>
                <a:lnTo>
                  <a:pt x="98310" y="31825"/>
                </a:lnTo>
                <a:lnTo>
                  <a:pt x="98998" y="26686"/>
                </a:lnTo>
                <a:lnTo>
                  <a:pt x="97709" y="22720"/>
                </a:lnTo>
                <a:lnTo>
                  <a:pt x="97709" y="22449"/>
                </a:lnTo>
                <a:lnTo>
                  <a:pt x="96549" y="21637"/>
                </a:lnTo>
                <a:lnTo>
                  <a:pt x="96764" y="22178"/>
                </a:lnTo>
                <a:lnTo>
                  <a:pt x="96721" y="22359"/>
                </a:lnTo>
                <a:lnTo>
                  <a:pt x="96635" y="21998"/>
                </a:lnTo>
                <a:lnTo>
                  <a:pt x="96635" y="22178"/>
                </a:lnTo>
                <a:lnTo>
                  <a:pt x="96377" y="22268"/>
                </a:lnTo>
                <a:lnTo>
                  <a:pt x="96420" y="21998"/>
                </a:lnTo>
                <a:lnTo>
                  <a:pt x="96120" y="21728"/>
                </a:lnTo>
                <a:lnTo>
                  <a:pt x="96249" y="22088"/>
                </a:lnTo>
                <a:lnTo>
                  <a:pt x="95261" y="21007"/>
                </a:lnTo>
                <a:lnTo>
                  <a:pt x="95776" y="18572"/>
                </a:lnTo>
                <a:lnTo>
                  <a:pt x="95690" y="18301"/>
                </a:lnTo>
                <a:lnTo>
                  <a:pt x="95819" y="18031"/>
                </a:lnTo>
                <a:lnTo>
                  <a:pt x="95819" y="17670"/>
                </a:lnTo>
                <a:lnTo>
                  <a:pt x="97022" y="17490"/>
                </a:lnTo>
                <a:lnTo>
                  <a:pt x="97022" y="17309"/>
                </a:lnTo>
                <a:lnTo>
                  <a:pt x="97795" y="17490"/>
                </a:lnTo>
                <a:lnTo>
                  <a:pt x="97666" y="17220"/>
                </a:lnTo>
                <a:lnTo>
                  <a:pt x="97795" y="17309"/>
                </a:lnTo>
                <a:lnTo>
                  <a:pt x="97709" y="17130"/>
                </a:lnTo>
                <a:lnTo>
                  <a:pt x="98224" y="17220"/>
                </a:lnTo>
                <a:lnTo>
                  <a:pt x="98181" y="17309"/>
                </a:lnTo>
                <a:lnTo>
                  <a:pt x="98869" y="17490"/>
                </a:lnTo>
                <a:lnTo>
                  <a:pt x="98568" y="17580"/>
                </a:lnTo>
                <a:lnTo>
                  <a:pt x="99212" y="17580"/>
                </a:lnTo>
                <a:lnTo>
                  <a:pt x="99212" y="17490"/>
                </a:lnTo>
                <a:lnTo>
                  <a:pt x="99513" y="17580"/>
                </a:lnTo>
                <a:lnTo>
                  <a:pt x="99556" y="17490"/>
                </a:lnTo>
                <a:lnTo>
                  <a:pt x="99771" y="17490"/>
                </a:lnTo>
                <a:lnTo>
                  <a:pt x="99341" y="17309"/>
                </a:lnTo>
                <a:lnTo>
                  <a:pt x="99169" y="16588"/>
                </a:lnTo>
                <a:lnTo>
                  <a:pt x="99255" y="15417"/>
                </a:lnTo>
                <a:lnTo>
                  <a:pt x="100200" y="15597"/>
                </a:lnTo>
                <a:lnTo>
                  <a:pt x="100372" y="16048"/>
                </a:lnTo>
                <a:lnTo>
                  <a:pt x="100458" y="15957"/>
                </a:lnTo>
                <a:lnTo>
                  <a:pt x="100629" y="16318"/>
                </a:lnTo>
                <a:lnTo>
                  <a:pt x="100758" y="16228"/>
                </a:lnTo>
                <a:lnTo>
                  <a:pt x="100930" y="15507"/>
                </a:lnTo>
                <a:lnTo>
                  <a:pt x="100887" y="15417"/>
                </a:lnTo>
                <a:lnTo>
                  <a:pt x="101059" y="15597"/>
                </a:lnTo>
                <a:lnTo>
                  <a:pt x="100672" y="14786"/>
                </a:lnTo>
                <a:lnTo>
                  <a:pt x="101360" y="14876"/>
                </a:lnTo>
                <a:lnTo>
                  <a:pt x="101059" y="14876"/>
                </a:lnTo>
                <a:lnTo>
                  <a:pt x="101574" y="16138"/>
                </a:lnTo>
                <a:lnTo>
                  <a:pt x="101316" y="16409"/>
                </a:lnTo>
                <a:lnTo>
                  <a:pt x="101316" y="17130"/>
                </a:lnTo>
                <a:lnTo>
                  <a:pt x="101274" y="17220"/>
                </a:lnTo>
                <a:lnTo>
                  <a:pt x="101231" y="18482"/>
                </a:lnTo>
                <a:lnTo>
                  <a:pt x="101059" y="18482"/>
                </a:lnTo>
                <a:lnTo>
                  <a:pt x="101102" y="18662"/>
                </a:lnTo>
                <a:lnTo>
                  <a:pt x="100973" y="18753"/>
                </a:lnTo>
                <a:lnTo>
                  <a:pt x="101145" y="19203"/>
                </a:lnTo>
                <a:lnTo>
                  <a:pt x="101145" y="19744"/>
                </a:lnTo>
                <a:lnTo>
                  <a:pt x="103636" y="24432"/>
                </a:lnTo>
                <a:lnTo>
                  <a:pt x="103765" y="23711"/>
                </a:lnTo>
                <a:lnTo>
                  <a:pt x="103421" y="22720"/>
                </a:lnTo>
                <a:lnTo>
                  <a:pt x="103421" y="22720"/>
                </a:lnTo>
                <a:lnTo>
                  <a:pt x="103550" y="22899"/>
                </a:lnTo>
                <a:lnTo>
                  <a:pt x="103894" y="22720"/>
                </a:lnTo>
                <a:lnTo>
                  <a:pt x="103507" y="21908"/>
                </a:lnTo>
                <a:lnTo>
                  <a:pt x="103550" y="21457"/>
                </a:lnTo>
                <a:lnTo>
                  <a:pt x="103808" y="21457"/>
                </a:lnTo>
                <a:lnTo>
                  <a:pt x="103335" y="20015"/>
                </a:lnTo>
                <a:lnTo>
                  <a:pt x="103378" y="19744"/>
                </a:lnTo>
                <a:lnTo>
                  <a:pt x="103464" y="20105"/>
                </a:lnTo>
                <a:lnTo>
                  <a:pt x="103636" y="20015"/>
                </a:lnTo>
                <a:lnTo>
                  <a:pt x="102906" y="18662"/>
                </a:lnTo>
                <a:lnTo>
                  <a:pt x="102605" y="18572"/>
                </a:lnTo>
                <a:lnTo>
                  <a:pt x="102648" y="18753"/>
                </a:lnTo>
                <a:lnTo>
                  <a:pt x="102305" y="18301"/>
                </a:lnTo>
                <a:lnTo>
                  <a:pt x="102176" y="17580"/>
                </a:lnTo>
                <a:lnTo>
                  <a:pt x="102219" y="17580"/>
                </a:lnTo>
                <a:lnTo>
                  <a:pt x="102004" y="16949"/>
                </a:lnTo>
                <a:lnTo>
                  <a:pt x="102476" y="16949"/>
                </a:lnTo>
                <a:lnTo>
                  <a:pt x="102390" y="16769"/>
                </a:lnTo>
                <a:lnTo>
                  <a:pt x="102605" y="16498"/>
                </a:lnTo>
                <a:lnTo>
                  <a:pt x="102863" y="16949"/>
                </a:lnTo>
                <a:lnTo>
                  <a:pt x="102863" y="16678"/>
                </a:lnTo>
                <a:lnTo>
                  <a:pt x="102992" y="16498"/>
                </a:lnTo>
                <a:lnTo>
                  <a:pt x="104065" y="16859"/>
                </a:lnTo>
                <a:lnTo>
                  <a:pt x="103894" y="16498"/>
                </a:lnTo>
                <a:lnTo>
                  <a:pt x="104108" y="15957"/>
                </a:lnTo>
                <a:lnTo>
                  <a:pt x="104065" y="15867"/>
                </a:lnTo>
                <a:lnTo>
                  <a:pt x="104108" y="15777"/>
                </a:lnTo>
                <a:lnTo>
                  <a:pt x="104151" y="15777"/>
                </a:lnTo>
                <a:lnTo>
                  <a:pt x="104065" y="15597"/>
                </a:lnTo>
                <a:lnTo>
                  <a:pt x="104151" y="15687"/>
                </a:lnTo>
                <a:lnTo>
                  <a:pt x="104151" y="15417"/>
                </a:lnTo>
                <a:lnTo>
                  <a:pt x="104795" y="14786"/>
                </a:lnTo>
                <a:lnTo>
                  <a:pt x="104624" y="14605"/>
                </a:lnTo>
                <a:lnTo>
                  <a:pt x="105483" y="14965"/>
                </a:lnTo>
                <a:lnTo>
                  <a:pt x="105440" y="14695"/>
                </a:lnTo>
                <a:lnTo>
                  <a:pt x="104752" y="13974"/>
                </a:lnTo>
                <a:lnTo>
                  <a:pt x="104752" y="13974"/>
                </a:lnTo>
                <a:lnTo>
                  <a:pt x="104795" y="14065"/>
                </a:lnTo>
                <a:lnTo>
                  <a:pt x="104795" y="14065"/>
                </a:lnTo>
                <a:lnTo>
                  <a:pt x="104624" y="13884"/>
                </a:lnTo>
                <a:lnTo>
                  <a:pt x="104667" y="13884"/>
                </a:lnTo>
                <a:lnTo>
                  <a:pt x="104151" y="13253"/>
                </a:lnTo>
                <a:lnTo>
                  <a:pt x="104194" y="13433"/>
                </a:lnTo>
                <a:lnTo>
                  <a:pt x="102906" y="13073"/>
                </a:lnTo>
                <a:lnTo>
                  <a:pt x="103593" y="12892"/>
                </a:lnTo>
                <a:lnTo>
                  <a:pt x="103206" y="12711"/>
                </a:lnTo>
                <a:lnTo>
                  <a:pt x="104280" y="12711"/>
                </a:lnTo>
                <a:lnTo>
                  <a:pt x="99685" y="8925"/>
                </a:lnTo>
                <a:lnTo>
                  <a:pt x="99727" y="9015"/>
                </a:lnTo>
                <a:lnTo>
                  <a:pt x="98826" y="8835"/>
                </a:lnTo>
                <a:lnTo>
                  <a:pt x="99470" y="9827"/>
                </a:lnTo>
                <a:lnTo>
                  <a:pt x="99470" y="9827"/>
                </a:lnTo>
                <a:lnTo>
                  <a:pt x="98267" y="9106"/>
                </a:lnTo>
                <a:lnTo>
                  <a:pt x="98181" y="9196"/>
                </a:lnTo>
                <a:lnTo>
                  <a:pt x="96807" y="9196"/>
                </a:lnTo>
                <a:lnTo>
                  <a:pt x="97064" y="10007"/>
                </a:lnTo>
                <a:lnTo>
                  <a:pt x="97064" y="10007"/>
                </a:lnTo>
                <a:lnTo>
                  <a:pt x="93242" y="8114"/>
                </a:lnTo>
                <a:lnTo>
                  <a:pt x="93328" y="8114"/>
                </a:lnTo>
                <a:lnTo>
                  <a:pt x="92125" y="7573"/>
                </a:lnTo>
                <a:lnTo>
                  <a:pt x="92340" y="7483"/>
                </a:lnTo>
                <a:lnTo>
                  <a:pt x="91395" y="7122"/>
                </a:lnTo>
                <a:lnTo>
                  <a:pt x="91267" y="7573"/>
                </a:lnTo>
                <a:lnTo>
                  <a:pt x="90966" y="7483"/>
                </a:lnTo>
                <a:lnTo>
                  <a:pt x="91138" y="7483"/>
                </a:lnTo>
                <a:lnTo>
                  <a:pt x="91009" y="7212"/>
                </a:lnTo>
                <a:lnTo>
                  <a:pt x="90579" y="7212"/>
                </a:lnTo>
                <a:lnTo>
                  <a:pt x="91095" y="7122"/>
                </a:lnTo>
                <a:lnTo>
                  <a:pt x="89334" y="6761"/>
                </a:lnTo>
                <a:lnTo>
                  <a:pt x="89592" y="6942"/>
                </a:lnTo>
                <a:lnTo>
                  <a:pt x="89205" y="7122"/>
                </a:lnTo>
                <a:lnTo>
                  <a:pt x="89549" y="7212"/>
                </a:lnTo>
                <a:lnTo>
                  <a:pt x="89463" y="7302"/>
                </a:lnTo>
                <a:lnTo>
                  <a:pt x="89420" y="7392"/>
                </a:lnTo>
                <a:lnTo>
                  <a:pt x="89806" y="7753"/>
                </a:lnTo>
                <a:lnTo>
                  <a:pt x="89377" y="7753"/>
                </a:lnTo>
                <a:lnTo>
                  <a:pt x="89463" y="7933"/>
                </a:lnTo>
                <a:lnTo>
                  <a:pt x="89377" y="7933"/>
                </a:lnTo>
                <a:lnTo>
                  <a:pt x="89463" y="8023"/>
                </a:lnTo>
                <a:lnTo>
                  <a:pt x="88561" y="7663"/>
                </a:lnTo>
                <a:lnTo>
                  <a:pt x="88432" y="7843"/>
                </a:lnTo>
                <a:lnTo>
                  <a:pt x="87659" y="7573"/>
                </a:lnTo>
                <a:lnTo>
                  <a:pt x="87787" y="7933"/>
                </a:lnTo>
                <a:lnTo>
                  <a:pt x="87787" y="8294"/>
                </a:lnTo>
                <a:lnTo>
                  <a:pt x="87573" y="8204"/>
                </a:lnTo>
                <a:lnTo>
                  <a:pt x="86757" y="7663"/>
                </a:lnTo>
                <a:lnTo>
                  <a:pt x="86886" y="7573"/>
                </a:lnTo>
                <a:lnTo>
                  <a:pt x="86113" y="7122"/>
                </a:lnTo>
                <a:lnTo>
                  <a:pt x="86671" y="7302"/>
                </a:lnTo>
                <a:lnTo>
                  <a:pt x="86242" y="7032"/>
                </a:lnTo>
                <a:lnTo>
                  <a:pt x="86413" y="6852"/>
                </a:lnTo>
                <a:lnTo>
                  <a:pt x="84438" y="6221"/>
                </a:lnTo>
                <a:lnTo>
                  <a:pt x="84695" y="6491"/>
                </a:lnTo>
                <a:lnTo>
                  <a:pt x="84480" y="6671"/>
                </a:lnTo>
                <a:lnTo>
                  <a:pt x="84609" y="6761"/>
                </a:lnTo>
                <a:lnTo>
                  <a:pt x="83235" y="6310"/>
                </a:lnTo>
                <a:lnTo>
                  <a:pt x="81904" y="6310"/>
                </a:lnTo>
                <a:lnTo>
                  <a:pt x="82075" y="6400"/>
                </a:lnTo>
                <a:lnTo>
                  <a:pt x="82118" y="6671"/>
                </a:lnTo>
                <a:lnTo>
                  <a:pt x="82290" y="6942"/>
                </a:lnTo>
                <a:lnTo>
                  <a:pt x="82118" y="6761"/>
                </a:lnTo>
                <a:lnTo>
                  <a:pt x="82118" y="6671"/>
                </a:lnTo>
                <a:lnTo>
                  <a:pt x="81818" y="6310"/>
                </a:lnTo>
                <a:lnTo>
                  <a:pt x="81818" y="6131"/>
                </a:lnTo>
                <a:lnTo>
                  <a:pt x="81560" y="5950"/>
                </a:lnTo>
                <a:lnTo>
                  <a:pt x="81474" y="6131"/>
                </a:lnTo>
                <a:lnTo>
                  <a:pt x="81130" y="5950"/>
                </a:lnTo>
                <a:lnTo>
                  <a:pt x="81173" y="5950"/>
                </a:lnTo>
                <a:lnTo>
                  <a:pt x="81045" y="5860"/>
                </a:lnTo>
                <a:lnTo>
                  <a:pt x="81088" y="5950"/>
                </a:lnTo>
                <a:lnTo>
                  <a:pt x="80787" y="6131"/>
                </a:lnTo>
                <a:lnTo>
                  <a:pt x="81130" y="6131"/>
                </a:lnTo>
                <a:lnTo>
                  <a:pt x="79971" y="6852"/>
                </a:lnTo>
                <a:lnTo>
                  <a:pt x="80615" y="5860"/>
                </a:lnTo>
                <a:lnTo>
                  <a:pt x="80615" y="5679"/>
                </a:lnTo>
                <a:lnTo>
                  <a:pt x="81130" y="5139"/>
                </a:lnTo>
                <a:lnTo>
                  <a:pt x="80658" y="4598"/>
                </a:lnTo>
                <a:lnTo>
                  <a:pt x="80658" y="4598"/>
                </a:lnTo>
                <a:lnTo>
                  <a:pt x="81045" y="4868"/>
                </a:lnTo>
                <a:lnTo>
                  <a:pt x="80615" y="4327"/>
                </a:lnTo>
                <a:lnTo>
                  <a:pt x="80615" y="4508"/>
                </a:lnTo>
                <a:lnTo>
                  <a:pt x="79155" y="4056"/>
                </a:lnTo>
                <a:lnTo>
                  <a:pt x="79155" y="4056"/>
                </a:lnTo>
                <a:lnTo>
                  <a:pt x="79198" y="4147"/>
                </a:lnTo>
                <a:lnTo>
                  <a:pt x="78811" y="4147"/>
                </a:lnTo>
                <a:lnTo>
                  <a:pt x="78940" y="3877"/>
                </a:lnTo>
                <a:lnTo>
                  <a:pt x="78038" y="3786"/>
                </a:lnTo>
                <a:lnTo>
                  <a:pt x="78382" y="3606"/>
                </a:lnTo>
                <a:lnTo>
                  <a:pt x="77738" y="3335"/>
                </a:lnTo>
                <a:close/>
                <a:moveTo>
                  <a:pt x="106170" y="80330"/>
                </a:moveTo>
                <a:lnTo>
                  <a:pt x="105955" y="81503"/>
                </a:lnTo>
                <a:lnTo>
                  <a:pt x="105912" y="81412"/>
                </a:lnTo>
                <a:lnTo>
                  <a:pt x="105826" y="81953"/>
                </a:lnTo>
                <a:lnTo>
                  <a:pt x="105869" y="82133"/>
                </a:lnTo>
                <a:lnTo>
                  <a:pt x="105139" y="86280"/>
                </a:lnTo>
                <a:lnTo>
                  <a:pt x="104710" y="86461"/>
                </a:lnTo>
                <a:lnTo>
                  <a:pt x="103464" y="84387"/>
                </a:lnTo>
                <a:lnTo>
                  <a:pt x="103378" y="83756"/>
                </a:lnTo>
                <a:lnTo>
                  <a:pt x="103679" y="82494"/>
                </a:lnTo>
                <a:lnTo>
                  <a:pt x="103765" y="82584"/>
                </a:lnTo>
                <a:lnTo>
                  <a:pt x="104023" y="81772"/>
                </a:lnTo>
                <a:lnTo>
                  <a:pt x="103808" y="81503"/>
                </a:lnTo>
                <a:lnTo>
                  <a:pt x="103765" y="81863"/>
                </a:lnTo>
                <a:lnTo>
                  <a:pt x="103636" y="81412"/>
                </a:lnTo>
                <a:lnTo>
                  <a:pt x="103679" y="81232"/>
                </a:lnTo>
                <a:lnTo>
                  <a:pt x="103679" y="81232"/>
                </a:lnTo>
                <a:lnTo>
                  <a:pt x="103378" y="81592"/>
                </a:lnTo>
                <a:lnTo>
                  <a:pt x="102562" y="80961"/>
                </a:lnTo>
                <a:lnTo>
                  <a:pt x="102476" y="80961"/>
                </a:lnTo>
                <a:lnTo>
                  <a:pt x="102347" y="80691"/>
                </a:lnTo>
                <a:lnTo>
                  <a:pt x="102176" y="80691"/>
                </a:lnTo>
                <a:lnTo>
                  <a:pt x="102390" y="80961"/>
                </a:lnTo>
                <a:lnTo>
                  <a:pt x="102433" y="81503"/>
                </a:lnTo>
                <a:lnTo>
                  <a:pt x="102305" y="81682"/>
                </a:lnTo>
                <a:lnTo>
                  <a:pt x="101875" y="81503"/>
                </a:lnTo>
                <a:lnTo>
                  <a:pt x="101703" y="81953"/>
                </a:lnTo>
                <a:lnTo>
                  <a:pt x="101617" y="81863"/>
                </a:lnTo>
                <a:lnTo>
                  <a:pt x="101617" y="82043"/>
                </a:lnTo>
                <a:lnTo>
                  <a:pt x="101531" y="82043"/>
                </a:lnTo>
                <a:lnTo>
                  <a:pt x="101403" y="82314"/>
                </a:lnTo>
                <a:lnTo>
                  <a:pt x="101403" y="82674"/>
                </a:lnTo>
                <a:lnTo>
                  <a:pt x="101274" y="82855"/>
                </a:lnTo>
                <a:lnTo>
                  <a:pt x="101145" y="83756"/>
                </a:lnTo>
                <a:lnTo>
                  <a:pt x="101188" y="84026"/>
                </a:lnTo>
                <a:lnTo>
                  <a:pt x="101102" y="84297"/>
                </a:lnTo>
                <a:lnTo>
                  <a:pt x="100543" y="84387"/>
                </a:lnTo>
                <a:lnTo>
                  <a:pt x="100500" y="84387"/>
                </a:lnTo>
                <a:lnTo>
                  <a:pt x="100500" y="83756"/>
                </a:lnTo>
                <a:lnTo>
                  <a:pt x="100157" y="83035"/>
                </a:lnTo>
                <a:lnTo>
                  <a:pt x="100071" y="83305"/>
                </a:lnTo>
                <a:lnTo>
                  <a:pt x="99856" y="83395"/>
                </a:lnTo>
                <a:lnTo>
                  <a:pt x="99685" y="83847"/>
                </a:lnTo>
                <a:lnTo>
                  <a:pt x="99642" y="83756"/>
                </a:lnTo>
                <a:lnTo>
                  <a:pt x="99642" y="83486"/>
                </a:lnTo>
                <a:lnTo>
                  <a:pt x="99341" y="84568"/>
                </a:lnTo>
                <a:lnTo>
                  <a:pt x="99212" y="84387"/>
                </a:lnTo>
                <a:lnTo>
                  <a:pt x="99083" y="85018"/>
                </a:lnTo>
                <a:lnTo>
                  <a:pt x="99169" y="84928"/>
                </a:lnTo>
                <a:lnTo>
                  <a:pt x="99126" y="85108"/>
                </a:lnTo>
                <a:lnTo>
                  <a:pt x="99040" y="85199"/>
                </a:lnTo>
                <a:lnTo>
                  <a:pt x="99169" y="85469"/>
                </a:lnTo>
                <a:lnTo>
                  <a:pt x="98697" y="85559"/>
                </a:lnTo>
                <a:lnTo>
                  <a:pt x="98740" y="86100"/>
                </a:lnTo>
                <a:lnTo>
                  <a:pt x="98611" y="86461"/>
                </a:lnTo>
                <a:lnTo>
                  <a:pt x="98525" y="85830"/>
                </a:lnTo>
                <a:lnTo>
                  <a:pt x="98396" y="85649"/>
                </a:lnTo>
                <a:lnTo>
                  <a:pt x="98181" y="86010"/>
                </a:lnTo>
                <a:lnTo>
                  <a:pt x="98053" y="87092"/>
                </a:lnTo>
                <a:lnTo>
                  <a:pt x="94702" y="90969"/>
                </a:lnTo>
                <a:lnTo>
                  <a:pt x="94746" y="90337"/>
                </a:lnTo>
                <a:lnTo>
                  <a:pt x="94316" y="92591"/>
                </a:lnTo>
                <a:lnTo>
                  <a:pt x="94402" y="93854"/>
                </a:lnTo>
                <a:lnTo>
                  <a:pt x="94230" y="94304"/>
                </a:lnTo>
                <a:lnTo>
                  <a:pt x="94230" y="94665"/>
                </a:lnTo>
                <a:lnTo>
                  <a:pt x="94101" y="94214"/>
                </a:lnTo>
                <a:lnTo>
                  <a:pt x="94058" y="94304"/>
                </a:lnTo>
                <a:lnTo>
                  <a:pt x="94015" y="94304"/>
                </a:lnTo>
                <a:lnTo>
                  <a:pt x="94187" y="99894"/>
                </a:lnTo>
                <a:lnTo>
                  <a:pt x="93629" y="101607"/>
                </a:lnTo>
                <a:lnTo>
                  <a:pt x="93715" y="101698"/>
                </a:lnTo>
                <a:lnTo>
                  <a:pt x="93886" y="102058"/>
                </a:lnTo>
                <a:lnTo>
                  <a:pt x="96163" y="101246"/>
                </a:lnTo>
                <a:lnTo>
                  <a:pt x="96249" y="101337"/>
                </a:lnTo>
                <a:lnTo>
                  <a:pt x="99556" y="99173"/>
                </a:lnTo>
                <a:lnTo>
                  <a:pt x="100758" y="99804"/>
                </a:lnTo>
                <a:lnTo>
                  <a:pt x="100844" y="100075"/>
                </a:lnTo>
                <a:lnTo>
                  <a:pt x="100801" y="100255"/>
                </a:lnTo>
                <a:lnTo>
                  <a:pt x="100930" y="101698"/>
                </a:lnTo>
                <a:lnTo>
                  <a:pt x="100801" y="101878"/>
                </a:lnTo>
                <a:lnTo>
                  <a:pt x="100930" y="102238"/>
                </a:lnTo>
                <a:lnTo>
                  <a:pt x="101059" y="102238"/>
                </a:lnTo>
                <a:lnTo>
                  <a:pt x="101059" y="101968"/>
                </a:lnTo>
                <a:lnTo>
                  <a:pt x="102133" y="100075"/>
                </a:lnTo>
                <a:lnTo>
                  <a:pt x="101316" y="102509"/>
                </a:lnTo>
                <a:lnTo>
                  <a:pt x="101961" y="101517"/>
                </a:lnTo>
                <a:lnTo>
                  <a:pt x="101961" y="102238"/>
                </a:lnTo>
                <a:lnTo>
                  <a:pt x="101703" y="102869"/>
                </a:lnTo>
                <a:lnTo>
                  <a:pt x="101703" y="102869"/>
                </a:lnTo>
                <a:lnTo>
                  <a:pt x="102004" y="102690"/>
                </a:lnTo>
                <a:lnTo>
                  <a:pt x="102047" y="102779"/>
                </a:lnTo>
                <a:lnTo>
                  <a:pt x="102090" y="102779"/>
                </a:lnTo>
                <a:lnTo>
                  <a:pt x="102090" y="102869"/>
                </a:lnTo>
                <a:lnTo>
                  <a:pt x="102047" y="102779"/>
                </a:lnTo>
                <a:lnTo>
                  <a:pt x="102004" y="102779"/>
                </a:lnTo>
                <a:lnTo>
                  <a:pt x="102047" y="105034"/>
                </a:lnTo>
                <a:lnTo>
                  <a:pt x="102777" y="105665"/>
                </a:lnTo>
                <a:lnTo>
                  <a:pt x="103421" y="105213"/>
                </a:lnTo>
                <a:lnTo>
                  <a:pt x="103378" y="105213"/>
                </a:lnTo>
                <a:lnTo>
                  <a:pt x="103636" y="105034"/>
                </a:lnTo>
                <a:lnTo>
                  <a:pt x="103636" y="105034"/>
                </a:lnTo>
                <a:lnTo>
                  <a:pt x="103421" y="105394"/>
                </a:lnTo>
                <a:lnTo>
                  <a:pt x="103722" y="105394"/>
                </a:lnTo>
                <a:lnTo>
                  <a:pt x="103636" y="105574"/>
                </a:lnTo>
                <a:lnTo>
                  <a:pt x="103808" y="106115"/>
                </a:lnTo>
                <a:lnTo>
                  <a:pt x="103937" y="105845"/>
                </a:lnTo>
                <a:lnTo>
                  <a:pt x="103850" y="105845"/>
                </a:lnTo>
                <a:lnTo>
                  <a:pt x="106728" y="101427"/>
                </a:lnTo>
                <a:lnTo>
                  <a:pt x="106685" y="101337"/>
                </a:lnTo>
                <a:lnTo>
                  <a:pt x="108618" y="96468"/>
                </a:lnTo>
                <a:lnTo>
                  <a:pt x="108876" y="94124"/>
                </a:lnTo>
                <a:lnTo>
                  <a:pt x="108618" y="92502"/>
                </a:lnTo>
                <a:lnTo>
                  <a:pt x="108360" y="92050"/>
                </a:lnTo>
                <a:lnTo>
                  <a:pt x="108317" y="90969"/>
                </a:lnTo>
                <a:lnTo>
                  <a:pt x="108060" y="90969"/>
                </a:lnTo>
                <a:lnTo>
                  <a:pt x="108060" y="90879"/>
                </a:lnTo>
                <a:lnTo>
                  <a:pt x="107974" y="90879"/>
                </a:lnTo>
                <a:lnTo>
                  <a:pt x="107888" y="89166"/>
                </a:lnTo>
                <a:lnTo>
                  <a:pt x="107072" y="87813"/>
                </a:lnTo>
                <a:lnTo>
                  <a:pt x="106986" y="84026"/>
                </a:lnTo>
                <a:lnTo>
                  <a:pt x="106771" y="83576"/>
                </a:lnTo>
                <a:lnTo>
                  <a:pt x="106557" y="83666"/>
                </a:lnTo>
                <a:lnTo>
                  <a:pt x="106213" y="80420"/>
                </a:lnTo>
                <a:lnTo>
                  <a:pt x="106170" y="80330"/>
                </a:lnTo>
                <a:close/>
                <a:moveTo>
                  <a:pt x="114373" y="101788"/>
                </a:moveTo>
                <a:lnTo>
                  <a:pt x="114373" y="102779"/>
                </a:lnTo>
                <a:lnTo>
                  <a:pt x="114502" y="102599"/>
                </a:lnTo>
                <a:lnTo>
                  <a:pt x="114373" y="102869"/>
                </a:lnTo>
                <a:lnTo>
                  <a:pt x="114373" y="103590"/>
                </a:lnTo>
                <a:lnTo>
                  <a:pt x="114459" y="103140"/>
                </a:lnTo>
                <a:lnTo>
                  <a:pt x="114459" y="103411"/>
                </a:lnTo>
                <a:lnTo>
                  <a:pt x="114502" y="103321"/>
                </a:lnTo>
                <a:lnTo>
                  <a:pt x="114416" y="103771"/>
                </a:lnTo>
                <a:lnTo>
                  <a:pt x="114373" y="103681"/>
                </a:lnTo>
                <a:lnTo>
                  <a:pt x="114373" y="104132"/>
                </a:lnTo>
                <a:lnTo>
                  <a:pt x="114502" y="104222"/>
                </a:lnTo>
                <a:lnTo>
                  <a:pt x="114373" y="104312"/>
                </a:lnTo>
                <a:lnTo>
                  <a:pt x="114373" y="104222"/>
                </a:lnTo>
                <a:lnTo>
                  <a:pt x="113772" y="105934"/>
                </a:lnTo>
                <a:lnTo>
                  <a:pt x="113471" y="106205"/>
                </a:lnTo>
                <a:lnTo>
                  <a:pt x="113686" y="107017"/>
                </a:lnTo>
                <a:lnTo>
                  <a:pt x="113127" y="108009"/>
                </a:lnTo>
                <a:lnTo>
                  <a:pt x="113214" y="107918"/>
                </a:lnTo>
                <a:lnTo>
                  <a:pt x="113171" y="108099"/>
                </a:lnTo>
                <a:lnTo>
                  <a:pt x="113428" y="108099"/>
                </a:lnTo>
                <a:lnTo>
                  <a:pt x="115576" y="104673"/>
                </a:lnTo>
                <a:lnTo>
                  <a:pt x="115103" y="105034"/>
                </a:lnTo>
                <a:lnTo>
                  <a:pt x="114760" y="104673"/>
                </a:lnTo>
                <a:lnTo>
                  <a:pt x="114889" y="103861"/>
                </a:lnTo>
                <a:lnTo>
                  <a:pt x="114845" y="103861"/>
                </a:lnTo>
                <a:lnTo>
                  <a:pt x="114845" y="103681"/>
                </a:lnTo>
                <a:lnTo>
                  <a:pt x="114717" y="104312"/>
                </a:lnTo>
                <a:lnTo>
                  <a:pt x="114502" y="103951"/>
                </a:lnTo>
                <a:lnTo>
                  <a:pt x="114760" y="102509"/>
                </a:lnTo>
                <a:lnTo>
                  <a:pt x="114674" y="102599"/>
                </a:lnTo>
                <a:lnTo>
                  <a:pt x="114545" y="102148"/>
                </a:lnTo>
                <a:lnTo>
                  <a:pt x="114459" y="102238"/>
                </a:lnTo>
                <a:lnTo>
                  <a:pt x="114459" y="102238"/>
                </a:lnTo>
                <a:lnTo>
                  <a:pt x="114502" y="101788"/>
                </a:lnTo>
                <a:close/>
                <a:moveTo>
                  <a:pt x="103709" y="108576"/>
                </a:moveTo>
                <a:lnTo>
                  <a:pt x="103685" y="108627"/>
                </a:lnTo>
                <a:lnTo>
                  <a:pt x="103685" y="108627"/>
                </a:lnTo>
                <a:lnTo>
                  <a:pt x="103709" y="108576"/>
                </a:lnTo>
                <a:close/>
                <a:moveTo>
                  <a:pt x="103685" y="108627"/>
                </a:moveTo>
                <a:lnTo>
                  <a:pt x="103679" y="108640"/>
                </a:lnTo>
                <a:lnTo>
                  <a:pt x="103636" y="108820"/>
                </a:lnTo>
                <a:lnTo>
                  <a:pt x="103636" y="108820"/>
                </a:lnTo>
                <a:lnTo>
                  <a:pt x="103685" y="108627"/>
                </a:lnTo>
                <a:close/>
                <a:moveTo>
                  <a:pt x="102820" y="107378"/>
                </a:moveTo>
                <a:lnTo>
                  <a:pt x="102605" y="108730"/>
                </a:lnTo>
                <a:lnTo>
                  <a:pt x="102648" y="108730"/>
                </a:lnTo>
                <a:lnTo>
                  <a:pt x="102605" y="109000"/>
                </a:lnTo>
                <a:lnTo>
                  <a:pt x="102562" y="108820"/>
                </a:lnTo>
                <a:lnTo>
                  <a:pt x="102605" y="109722"/>
                </a:lnTo>
                <a:lnTo>
                  <a:pt x="102476" y="109901"/>
                </a:lnTo>
                <a:lnTo>
                  <a:pt x="102777" y="109901"/>
                </a:lnTo>
                <a:lnTo>
                  <a:pt x="103163" y="109271"/>
                </a:lnTo>
                <a:lnTo>
                  <a:pt x="103121" y="109451"/>
                </a:lnTo>
                <a:lnTo>
                  <a:pt x="103121" y="109451"/>
                </a:lnTo>
                <a:lnTo>
                  <a:pt x="103292" y="109361"/>
                </a:lnTo>
                <a:lnTo>
                  <a:pt x="103206" y="109632"/>
                </a:lnTo>
                <a:lnTo>
                  <a:pt x="103685" y="108627"/>
                </a:lnTo>
                <a:lnTo>
                  <a:pt x="103979" y="107467"/>
                </a:lnTo>
                <a:lnTo>
                  <a:pt x="103464" y="107828"/>
                </a:lnTo>
                <a:lnTo>
                  <a:pt x="102820" y="107378"/>
                </a:lnTo>
                <a:close/>
                <a:moveTo>
                  <a:pt x="111547" y="110154"/>
                </a:moveTo>
                <a:lnTo>
                  <a:pt x="111496" y="110172"/>
                </a:lnTo>
                <a:lnTo>
                  <a:pt x="111582" y="110172"/>
                </a:lnTo>
                <a:lnTo>
                  <a:pt x="111547" y="110154"/>
                </a:lnTo>
                <a:close/>
                <a:moveTo>
                  <a:pt x="112784" y="107288"/>
                </a:moveTo>
                <a:lnTo>
                  <a:pt x="111324" y="109361"/>
                </a:lnTo>
                <a:lnTo>
                  <a:pt x="111367" y="109180"/>
                </a:lnTo>
                <a:lnTo>
                  <a:pt x="111367" y="109180"/>
                </a:lnTo>
                <a:lnTo>
                  <a:pt x="111195" y="109451"/>
                </a:lnTo>
                <a:lnTo>
                  <a:pt x="111109" y="109541"/>
                </a:lnTo>
                <a:lnTo>
                  <a:pt x="111023" y="109541"/>
                </a:lnTo>
                <a:lnTo>
                  <a:pt x="111023" y="109632"/>
                </a:lnTo>
                <a:lnTo>
                  <a:pt x="109391" y="111164"/>
                </a:lnTo>
                <a:lnTo>
                  <a:pt x="109391" y="111164"/>
                </a:lnTo>
                <a:lnTo>
                  <a:pt x="109434" y="111074"/>
                </a:lnTo>
                <a:lnTo>
                  <a:pt x="108962" y="111795"/>
                </a:lnTo>
                <a:lnTo>
                  <a:pt x="109047" y="111795"/>
                </a:lnTo>
                <a:lnTo>
                  <a:pt x="108919" y="111885"/>
                </a:lnTo>
                <a:lnTo>
                  <a:pt x="109004" y="111885"/>
                </a:lnTo>
                <a:lnTo>
                  <a:pt x="108792" y="112108"/>
                </a:lnTo>
                <a:lnTo>
                  <a:pt x="108792" y="112108"/>
                </a:lnTo>
                <a:lnTo>
                  <a:pt x="108833" y="112066"/>
                </a:lnTo>
                <a:lnTo>
                  <a:pt x="108747" y="112246"/>
                </a:lnTo>
                <a:lnTo>
                  <a:pt x="108876" y="112156"/>
                </a:lnTo>
                <a:lnTo>
                  <a:pt x="108747" y="112336"/>
                </a:lnTo>
                <a:lnTo>
                  <a:pt x="109047" y="112516"/>
                </a:lnTo>
                <a:lnTo>
                  <a:pt x="109133" y="112697"/>
                </a:lnTo>
                <a:lnTo>
                  <a:pt x="111409" y="110082"/>
                </a:lnTo>
                <a:lnTo>
                  <a:pt x="111547" y="110154"/>
                </a:lnTo>
                <a:lnTo>
                  <a:pt x="111547" y="110154"/>
                </a:lnTo>
                <a:lnTo>
                  <a:pt x="111753" y="110082"/>
                </a:lnTo>
                <a:lnTo>
                  <a:pt x="111710" y="109901"/>
                </a:lnTo>
                <a:lnTo>
                  <a:pt x="111667" y="109901"/>
                </a:lnTo>
                <a:lnTo>
                  <a:pt x="113085" y="107828"/>
                </a:lnTo>
                <a:lnTo>
                  <a:pt x="112913" y="107918"/>
                </a:lnTo>
                <a:lnTo>
                  <a:pt x="112913" y="107918"/>
                </a:lnTo>
                <a:lnTo>
                  <a:pt x="112999" y="107828"/>
                </a:lnTo>
                <a:lnTo>
                  <a:pt x="113085" y="107738"/>
                </a:lnTo>
                <a:lnTo>
                  <a:pt x="113085" y="107738"/>
                </a:lnTo>
                <a:lnTo>
                  <a:pt x="112827" y="107918"/>
                </a:lnTo>
                <a:lnTo>
                  <a:pt x="112999" y="107648"/>
                </a:lnTo>
                <a:lnTo>
                  <a:pt x="112612" y="107918"/>
                </a:lnTo>
                <a:lnTo>
                  <a:pt x="112655" y="107557"/>
                </a:lnTo>
                <a:lnTo>
                  <a:pt x="112784" y="107288"/>
                </a:lnTo>
                <a:close/>
                <a:moveTo>
                  <a:pt x="32297" y="116934"/>
                </a:moveTo>
                <a:lnTo>
                  <a:pt x="32426" y="117114"/>
                </a:lnTo>
                <a:lnTo>
                  <a:pt x="32340" y="117205"/>
                </a:lnTo>
                <a:lnTo>
                  <a:pt x="32426" y="117295"/>
                </a:lnTo>
                <a:lnTo>
                  <a:pt x="32254" y="117475"/>
                </a:lnTo>
                <a:lnTo>
                  <a:pt x="32598" y="117295"/>
                </a:lnTo>
                <a:lnTo>
                  <a:pt x="32684" y="117024"/>
                </a:lnTo>
                <a:lnTo>
                  <a:pt x="32297" y="116934"/>
                </a:lnTo>
                <a:close/>
                <a:moveTo>
                  <a:pt x="32813" y="116844"/>
                </a:moveTo>
                <a:lnTo>
                  <a:pt x="32813" y="117475"/>
                </a:lnTo>
                <a:lnTo>
                  <a:pt x="33028" y="117566"/>
                </a:lnTo>
                <a:lnTo>
                  <a:pt x="32984" y="117385"/>
                </a:lnTo>
                <a:lnTo>
                  <a:pt x="33113" y="117295"/>
                </a:lnTo>
                <a:lnTo>
                  <a:pt x="33156" y="117114"/>
                </a:lnTo>
                <a:lnTo>
                  <a:pt x="33199" y="117024"/>
                </a:lnTo>
                <a:lnTo>
                  <a:pt x="33070" y="117114"/>
                </a:lnTo>
                <a:lnTo>
                  <a:pt x="32941" y="116934"/>
                </a:lnTo>
                <a:lnTo>
                  <a:pt x="32984" y="116934"/>
                </a:lnTo>
                <a:lnTo>
                  <a:pt x="32813" y="116844"/>
                </a:lnTo>
                <a:close/>
                <a:moveTo>
                  <a:pt x="32813" y="117475"/>
                </a:moveTo>
                <a:lnTo>
                  <a:pt x="32813" y="117745"/>
                </a:lnTo>
                <a:lnTo>
                  <a:pt x="32899" y="117566"/>
                </a:lnTo>
                <a:lnTo>
                  <a:pt x="32813" y="117475"/>
                </a:lnTo>
                <a:close/>
                <a:moveTo>
                  <a:pt x="28904" y="118016"/>
                </a:moveTo>
                <a:lnTo>
                  <a:pt x="28543" y="118100"/>
                </a:lnTo>
                <a:lnTo>
                  <a:pt x="28543" y="118100"/>
                </a:lnTo>
                <a:lnTo>
                  <a:pt x="28604" y="118016"/>
                </a:lnTo>
                <a:close/>
                <a:moveTo>
                  <a:pt x="26843" y="7392"/>
                </a:moveTo>
                <a:lnTo>
                  <a:pt x="26370" y="7753"/>
                </a:lnTo>
                <a:lnTo>
                  <a:pt x="26456" y="7753"/>
                </a:lnTo>
                <a:lnTo>
                  <a:pt x="26113" y="7933"/>
                </a:lnTo>
                <a:lnTo>
                  <a:pt x="25855" y="9106"/>
                </a:lnTo>
                <a:lnTo>
                  <a:pt x="26327" y="9286"/>
                </a:lnTo>
                <a:lnTo>
                  <a:pt x="26327" y="9376"/>
                </a:lnTo>
                <a:lnTo>
                  <a:pt x="26198" y="9466"/>
                </a:lnTo>
                <a:lnTo>
                  <a:pt x="26284" y="9376"/>
                </a:lnTo>
                <a:lnTo>
                  <a:pt x="26027" y="9556"/>
                </a:lnTo>
                <a:lnTo>
                  <a:pt x="26070" y="9556"/>
                </a:lnTo>
                <a:lnTo>
                  <a:pt x="25855" y="9827"/>
                </a:lnTo>
                <a:lnTo>
                  <a:pt x="26113" y="9917"/>
                </a:lnTo>
                <a:lnTo>
                  <a:pt x="25253" y="10638"/>
                </a:lnTo>
                <a:lnTo>
                  <a:pt x="25082" y="11269"/>
                </a:lnTo>
                <a:lnTo>
                  <a:pt x="24867" y="11269"/>
                </a:lnTo>
                <a:lnTo>
                  <a:pt x="24867" y="11540"/>
                </a:lnTo>
                <a:lnTo>
                  <a:pt x="24824" y="11179"/>
                </a:lnTo>
                <a:lnTo>
                  <a:pt x="24953" y="11179"/>
                </a:lnTo>
                <a:lnTo>
                  <a:pt x="25082" y="10999"/>
                </a:lnTo>
                <a:lnTo>
                  <a:pt x="24953" y="10999"/>
                </a:lnTo>
                <a:lnTo>
                  <a:pt x="25297" y="10187"/>
                </a:lnTo>
                <a:lnTo>
                  <a:pt x="24996" y="10367"/>
                </a:lnTo>
                <a:lnTo>
                  <a:pt x="24996" y="10367"/>
                </a:lnTo>
                <a:lnTo>
                  <a:pt x="25168" y="10187"/>
                </a:lnTo>
                <a:lnTo>
                  <a:pt x="24996" y="10187"/>
                </a:lnTo>
                <a:lnTo>
                  <a:pt x="24953" y="10007"/>
                </a:lnTo>
                <a:lnTo>
                  <a:pt x="24609" y="10098"/>
                </a:lnTo>
                <a:lnTo>
                  <a:pt x="24566" y="10458"/>
                </a:lnTo>
                <a:lnTo>
                  <a:pt x="24824" y="10548"/>
                </a:lnTo>
                <a:lnTo>
                  <a:pt x="24566" y="10638"/>
                </a:lnTo>
                <a:lnTo>
                  <a:pt x="24480" y="10367"/>
                </a:lnTo>
                <a:lnTo>
                  <a:pt x="24480" y="10548"/>
                </a:lnTo>
                <a:lnTo>
                  <a:pt x="22806" y="10187"/>
                </a:lnTo>
                <a:lnTo>
                  <a:pt x="22591" y="9736"/>
                </a:lnTo>
                <a:lnTo>
                  <a:pt x="21732" y="10187"/>
                </a:lnTo>
                <a:lnTo>
                  <a:pt x="22677" y="9917"/>
                </a:lnTo>
                <a:lnTo>
                  <a:pt x="22677" y="9917"/>
                </a:lnTo>
                <a:lnTo>
                  <a:pt x="21861" y="10548"/>
                </a:lnTo>
                <a:lnTo>
                  <a:pt x="21517" y="11630"/>
                </a:lnTo>
                <a:lnTo>
                  <a:pt x="21388" y="10638"/>
                </a:lnTo>
                <a:lnTo>
                  <a:pt x="21302" y="10548"/>
                </a:lnTo>
                <a:lnTo>
                  <a:pt x="21259" y="10458"/>
                </a:lnTo>
                <a:lnTo>
                  <a:pt x="19713" y="10458"/>
                </a:lnTo>
                <a:lnTo>
                  <a:pt x="20314" y="10098"/>
                </a:lnTo>
                <a:lnTo>
                  <a:pt x="17780" y="9376"/>
                </a:lnTo>
                <a:lnTo>
                  <a:pt x="17995" y="9106"/>
                </a:lnTo>
                <a:lnTo>
                  <a:pt x="18081" y="8744"/>
                </a:lnTo>
                <a:lnTo>
                  <a:pt x="17866" y="8835"/>
                </a:lnTo>
                <a:lnTo>
                  <a:pt x="17952" y="8925"/>
                </a:lnTo>
                <a:lnTo>
                  <a:pt x="17394" y="9376"/>
                </a:lnTo>
                <a:lnTo>
                  <a:pt x="17394" y="8744"/>
                </a:lnTo>
                <a:lnTo>
                  <a:pt x="17179" y="8565"/>
                </a:lnTo>
                <a:lnTo>
                  <a:pt x="17179" y="8565"/>
                </a:lnTo>
                <a:lnTo>
                  <a:pt x="17222" y="8654"/>
                </a:lnTo>
                <a:lnTo>
                  <a:pt x="17265" y="8654"/>
                </a:lnTo>
                <a:lnTo>
                  <a:pt x="16621" y="9106"/>
                </a:lnTo>
                <a:lnTo>
                  <a:pt x="16793" y="8925"/>
                </a:lnTo>
                <a:lnTo>
                  <a:pt x="15891" y="9466"/>
                </a:lnTo>
                <a:lnTo>
                  <a:pt x="15976" y="9286"/>
                </a:lnTo>
                <a:lnTo>
                  <a:pt x="15848" y="9376"/>
                </a:lnTo>
                <a:lnTo>
                  <a:pt x="15891" y="9376"/>
                </a:lnTo>
                <a:lnTo>
                  <a:pt x="15289" y="9736"/>
                </a:lnTo>
                <a:lnTo>
                  <a:pt x="15160" y="9736"/>
                </a:lnTo>
                <a:lnTo>
                  <a:pt x="15075" y="9827"/>
                </a:lnTo>
                <a:lnTo>
                  <a:pt x="15075" y="9736"/>
                </a:lnTo>
                <a:lnTo>
                  <a:pt x="15160" y="9736"/>
                </a:lnTo>
                <a:lnTo>
                  <a:pt x="16664" y="8744"/>
                </a:lnTo>
                <a:lnTo>
                  <a:pt x="15676" y="9106"/>
                </a:lnTo>
                <a:lnTo>
                  <a:pt x="15719" y="9106"/>
                </a:lnTo>
                <a:lnTo>
                  <a:pt x="15032" y="9466"/>
                </a:lnTo>
                <a:lnTo>
                  <a:pt x="15247" y="9286"/>
                </a:lnTo>
                <a:lnTo>
                  <a:pt x="14473" y="9556"/>
                </a:lnTo>
                <a:lnTo>
                  <a:pt x="14559" y="9646"/>
                </a:lnTo>
                <a:lnTo>
                  <a:pt x="14431" y="9736"/>
                </a:lnTo>
                <a:lnTo>
                  <a:pt x="14516" y="9827"/>
                </a:lnTo>
                <a:lnTo>
                  <a:pt x="10694" y="8565"/>
                </a:lnTo>
                <a:lnTo>
                  <a:pt x="10823" y="8475"/>
                </a:lnTo>
                <a:lnTo>
                  <a:pt x="10694" y="8475"/>
                </a:lnTo>
                <a:lnTo>
                  <a:pt x="10694" y="8384"/>
                </a:lnTo>
                <a:lnTo>
                  <a:pt x="10651" y="8384"/>
                </a:lnTo>
                <a:lnTo>
                  <a:pt x="10823" y="8294"/>
                </a:lnTo>
                <a:lnTo>
                  <a:pt x="10179" y="8204"/>
                </a:lnTo>
                <a:lnTo>
                  <a:pt x="10221" y="8114"/>
                </a:lnTo>
                <a:lnTo>
                  <a:pt x="9792" y="8294"/>
                </a:lnTo>
                <a:lnTo>
                  <a:pt x="9792" y="8204"/>
                </a:lnTo>
                <a:lnTo>
                  <a:pt x="10093" y="8023"/>
                </a:lnTo>
                <a:lnTo>
                  <a:pt x="9921" y="7933"/>
                </a:lnTo>
                <a:lnTo>
                  <a:pt x="9964" y="7843"/>
                </a:lnTo>
                <a:lnTo>
                  <a:pt x="9964" y="7843"/>
                </a:lnTo>
                <a:lnTo>
                  <a:pt x="8847" y="8294"/>
                </a:lnTo>
                <a:lnTo>
                  <a:pt x="8847" y="8294"/>
                </a:lnTo>
                <a:lnTo>
                  <a:pt x="8933" y="8204"/>
                </a:lnTo>
                <a:lnTo>
                  <a:pt x="8590" y="8384"/>
                </a:lnTo>
                <a:lnTo>
                  <a:pt x="8718" y="8475"/>
                </a:lnTo>
                <a:lnTo>
                  <a:pt x="8461" y="8654"/>
                </a:lnTo>
                <a:lnTo>
                  <a:pt x="8417" y="8654"/>
                </a:lnTo>
                <a:lnTo>
                  <a:pt x="8590" y="8475"/>
                </a:lnTo>
                <a:lnTo>
                  <a:pt x="7826" y="8728"/>
                </a:lnTo>
                <a:lnTo>
                  <a:pt x="7826" y="8728"/>
                </a:lnTo>
                <a:lnTo>
                  <a:pt x="5583" y="10098"/>
                </a:lnTo>
                <a:lnTo>
                  <a:pt x="5626" y="10098"/>
                </a:lnTo>
                <a:lnTo>
                  <a:pt x="5540" y="10187"/>
                </a:lnTo>
                <a:lnTo>
                  <a:pt x="5883" y="10819"/>
                </a:lnTo>
                <a:lnTo>
                  <a:pt x="5841" y="11179"/>
                </a:lnTo>
                <a:lnTo>
                  <a:pt x="6141" y="11089"/>
                </a:lnTo>
                <a:lnTo>
                  <a:pt x="6141" y="11089"/>
                </a:lnTo>
                <a:lnTo>
                  <a:pt x="6098" y="11179"/>
                </a:lnTo>
                <a:lnTo>
                  <a:pt x="6270" y="11179"/>
                </a:lnTo>
                <a:lnTo>
                  <a:pt x="6098" y="11450"/>
                </a:lnTo>
                <a:lnTo>
                  <a:pt x="6442" y="11540"/>
                </a:lnTo>
                <a:lnTo>
                  <a:pt x="6184" y="11630"/>
                </a:lnTo>
                <a:lnTo>
                  <a:pt x="6098" y="11450"/>
                </a:lnTo>
                <a:lnTo>
                  <a:pt x="6055" y="11359"/>
                </a:lnTo>
                <a:lnTo>
                  <a:pt x="6055" y="11269"/>
                </a:lnTo>
                <a:lnTo>
                  <a:pt x="5927" y="11450"/>
                </a:lnTo>
                <a:lnTo>
                  <a:pt x="5927" y="11720"/>
                </a:lnTo>
                <a:lnTo>
                  <a:pt x="6098" y="11720"/>
                </a:lnTo>
                <a:lnTo>
                  <a:pt x="6055" y="11810"/>
                </a:lnTo>
                <a:lnTo>
                  <a:pt x="5196" y="11810"/>
                </a:lnTo>
                <a:lnTo>
                  <a:pt x="5411" y="11540"/>
                </a:lnTo>
                <a:lnTo>
                  <a:pt x="4724" y="11810"/>
                </a:lnTo>
                <a:lnTo>
                  <a:pt x="4767" y="11810"/>
                </a:lnTo>
                <a:lnTo>
                  <a:pt x="3865" y="12261"/>
                </a:lnTo>
                <a:lnTo>
                  <a:pt x="4123" y="12532"/>
                </a:lnTo>
                <a:lnTo>
                  <a:pt x="3822" y="12621"/>
                </a:lnTo>
                <a:lnTo>
                  <a:pt x="3865" y="12802"/>
                </a:lnTo>
                <a:lnTo>
                  <a:pt x="3822" y="13163"/>
                </a:lnTo>
                <a:lnTo>
                  <a:pt x="4638" y="13163"/>
                </a:lnTo>
                <a:lnTo>
                  <a:pt x="4638" y="13253"/>
                </a:lnTo>
                <a:lnTo>
                  <a:pt x="5282" y="12892"/>
                </a:lnTo>
                <a:lnTo>
                  <a:pt x="5368" y="13073"/>
                </a:lnTo>
                <a:lnTo>
                  <a:pt x="5067" y="13253"/>
                </a:lnTo>
                <a:lnTo>
                  <a:pt x="4896" y="13794"/>
                </a:lnTo>
                <a:lnTo>
                  <a:pt x="4423" y="13974"/>
                </a:lnTo>
                <a:lnTo>
                  <a:pt x="3693" y="14334"/>
                </a:lnTo>
                <a:lnTo>
                  <a:pt x="3564" y="14244"/>
                </a:lnTo>
                <a:lnTo>
                  <a:pt x="3252" y="14654"/>
                </a:lnTo>
                <a:lnTo>
                  <a:pt x="3252" y="14654"/>
                </a:lnTo>
                <a:lnTo>
                  <a:pt x="2405" y="15417"/>
                </a:lnTo>
                <a:lnTo>
                  <a:pt x="2448" y="15417"/>
                </a:lnTo>
                <a:lnTo>
                  <a:pt x="2276" y="15597"/>
                </a:lnTo>
                <a:lnTo>
                  <a:pt x="2362" y="15597"/>
                </a:lnTo>
                <a:lnTo>
                  <a:pt x="2233" y="15777"/>
                </a:lnTo>
                <a:lnTo>
                  <a:pt x="2276" y="15777"/>
                </a:lnTo>
                <a:lnTo>
                  <a:pt x="2233" y="15957"/>
                </a:lnTo>
                <a:lnTo>
                  <a:pt x="2233" y="15957"/>
                </a:lnTo>
                <a:lnTo>
                  <a:pt x="2405" y="15777"/>
                </a:lnTo>
                <a:lnTo>
                  <a:pt x="2362" y="15867"/>
                </a:lnTo>
                <a:lnTo>
                  <a:pt x="2405" y="15867"/>
                </a:lnTo>
                <a:lnTo>
                  <a:pt x="2362" y="15957"/>
                </a:lnTo>
                <a:lnTo>
                  <a:pt x="2448" y="15957"/>
                </a:lnTo>
                <a:lnTo>
                  <a:pt x="2276" y="16048"/>
                </a:lnTo>
                <a:lnTo>
                  <a:pt x="2748" y="16138"/>
                </a:lnTo>
                <a:lnTo>
                  <a:pt x="2620" y="16138"/>
                </a:lnTo>
                <a:lnTo>
                  <a:pt x="2705" y="16228"/>
                </a:lnTo>
                <a:lnTo>
                  <a:pt x="2533" y="16409"/>
                </a:lnTo>
                <a:lnTo>
                  <a:pt x="2533" y="16409"/>
                </a:lnTo>
                <a:lnTo>
                  <a:pt x="2576" y="16228"/>
                </a:lnTo>
                <a:lnTo>
                  <a:pt x="2362" y="16318"/>
                </a:lnTo>
                <a:lnTo>
                  <a:pt x="2362" y="16138"/>
                </a:lnTo>
                <a:lnTo>
                  <a:pt x="2018" y="16409"/>
                </a:lnTo>
                <a:lnTo>
                  <a:pt x="2104" y="16409"/>
                </a:lnTo>
                <a:lnTo>
                  <a:pt x="2104" y="16949"/>
                </a:lnTo>
                <a:lnTo>
                  <a:pt x="3135" y="16318"/>
                </a:lnTo>
                <a:lnTo>
                  <a:pt x="3135" y="16318"/>
                </a:lnTo>
                <a:lnTo>
                  <a:pt x="2405" y="17580"/>
                </a:lnTo>
                <a:lnTo>
                  <a:pt x="2491" y="17580"/>
                </a:lnTo>
                <a:lnTo>
                  <a:pt x="2104" y="17941"/>
                </a:lnTo>
                <a:lnTo>
                  <a:pt x="2834" y="17670"/>
                </a:lnTo>
                <a:lnTo>
                  <a:pt x="3006" y="17941"/>
                </a:lnTo>
                <a:lnTo>
                  <a:pt x="3521" y="17670"/>
                </a:lnTo>
                <a:lnTo>
                  <a:pt x="3521" y="17670"/>
                </a:lnTo>
                <a:lnTo>
                  <a:pt x="3307" y="17941"/>
                </a:lnTo>
                <a:lnTo>
                  <a:pt x="3307" y="17941"/>
                </a:lnTo>
                <a:lnTo>
                  <a:pt x="3994" y="17580"/>
                </a:lnTo>
                <a:lnTo>
                  <a:pt x="3393" y="18301"/>
                </a:lnTo>
                <a:lnTo>
                  <a:pt x="3436" y="18392"/>
                </a:lnTo>
                <a:lnTo>
                  <a:pt x="2319" y="19564"/>
                </a:lnTo>
                <a:lnTo>
                  <a:pt x="2319" y="19474"/>
                </a:lnTo>
                <a:lnTo>
                  <a:pt x="1417" y="20195"/>
                </a:lnTo>
                <a:lnTo>
                  <a:pt x="1417" y="20375"/>
                </a:lnTo>
                <a:lnTo>
                  <a:pt x="1331" y="20285"/>
                </a:lnTo>
                <a:lnTo>
                  <a:pt x="1245" y="20375"/>
                </a:lnTo>
                <a:lnTo>
                  <a:pt x="1245" y="20375"/>
                </a:lnTo>
                <a:lnTo>
                  <a:pt x="1331" y="20195"/>
                </a:lnTo>
                <a:lnTo>
                  <a:pt x="1202" y="20285"/>
                </a:lnTo>
                <a:lnTo>
                  <a:pt x="1202" y="20285"/>
                </a:lnTo>
                <a:lnTo>
                  <a:pt x="1245" y="20195"/>
                </a:lnTo>
                <a:lnTo>
                  <a:pt x="470" y="20834"/>
                </a:lnTo>
                <a:lnTo>
                  <a:pt x="470" y="20834"/>
                </a:lnTo>
                <a:lnTo>
                  <a:pt x="429" y="21007"/>
                </a:lnTo>
                <a:lnTo>
                  <a:pt x="955" y="20691"/>
                </a:lnTo>
                <a:lnTo>
                  <a:pt x="955" y="20691"/>
                </a:lnTo>
                <a:lnTo>
                  <a:pt x="1631" y="20375"/>
                </a:lnTo>
                <a:lnTo>
                  <a:pt x="1546" y="20555"/>
                </a:lnTo>
                <a:lnTo>
                  <a:pt x="2128" y="20119"/>
                </a:lnTo>
                <a:lnTo>
                  <a:pt x="2128" y="20119"/>
                </a:lnTo>
                <a:lnTo>
                  <a:pt x="2190" y="19924"/>
                </a:lnTo>
                <a:lnTo>
                  <a:pt x="2491" y="19744"/>
                </a:lnTo>
                <a:lnTo>
                  <a:pt x="2448" y="19744"/>
                </a:lnTo>
                <a:lnTo>
                  <a:pt x="4423" y="18301"/>
                </a:lnTo>
                <a:lnTo>
                  <a:pt x="4380" y="18301"/>
                </a:lnTo>
                <a:lnTo>
                  <a:pt x="4767" y="17941"/>
                </a:lnTo>
                <a:lnTo>
                  <a:pt x="4810" y="17580"/>
                </a:lnTo>
                <a:lnTo>
                  <a:pt x="5282" y="17040"/>
                </a:lnTo>
                <a:lnTo>
                  <a:pt x="5282" y="17130"/>
                </a:lnTo>
                <a:lnTo>
                  <a:pt x="5411" y="17040"/>
                </a:lnTo>
                <a:lnTo>
                  <a:pt x="5411" y="16949"/>
                </a:lnTo>
                <a:lnTo>
                  <a:pt x="7301" y="15597"/>
                </a:lnTo>
                <a:lnTo>
                  <a:pt x="6957" y="15957"/>
                </a:lnTo>
                <a:lnTo>
                  <a:pt x="7086" y="16048"/>
                </a:lnTo>
                <a:lnTo>
                  <a:pt x="7086" y="16138"/>
                </a:lnTo>
                <a:lnTo>
                  <a:pt x="5883" y="16859"/>
                </a:lnTo>
                <a:lnTo>
                  <a:pt x="6012" y="17040"/>
                </a:lnTo>
                <a:lnTo>
                  <a:pt x="5540" y="17490"/>
                </a:lnTo>
                <a:lnTo>
                  <a:pt x="6485" y="16949"/>
                </a:lnTo>
                <a:lnTo>
                  <a:pt x="6485" y="16949"/>
                </a:lnTo>
                <a:lnTo>
                  <a:pt x="6442" y="17040"/>
                </a:lnTo>
                <a:lnTo>
                  <a:pt x="6657" y="16769"/>
                </a:lnTo>
                <a:lnTo>
                  <a:pt x="6657" y="16859"/>
                </a:lnTo>
                <a:lnTo>
                  <a:pt x="7258" y="16409"/>
                </a:lnTo>
                <a:lnTo>
                  <a:pt x="7086" y="16409"/>
                </a:lnTo>
                <a:lnTo>
                  <a:pt x="7258" y="16228"/>
                </a:lnTo>
                <a:lnTo>
                  <a:pt x="7215" y="16228"/>
                </a:lnTo>
                <a:lnTo>
                  <a:pt x="7371" y="16031"/>
                </a:lnTo>
                <a:lnTo>
                  <a:pt x="7371" y="16031"/>
                </a:lnTo>
                <a:lnTo>
                  <a:pt x="7645" y="15867"/>
                </a:lnTo>
                <a:lnTo>
                  <a:pt x="7645" y="15867"/>
                </a:lnTo>
                <a:lnTo>
                  <a:pt x="7472" y="16138"/>
                </a:lnTo>
                <a:lnTo>
                  <a:pt x="8031" y="15957"/>
                </a:lnTo>
                <a:lnTo>
                  <a:pt x="7816" y="16228"/>
                </a:lnTo>
                <a:lnTo>
                  <a:pt x="7902" y="16228"/>
                </a:lnTo>
                <a:lnTo>
                  <a:pt x="7902" y="16318"/>
                </a:lnTo>
                <a:lnTo>
                  <a:pt x="8031" y="16318"/>
                </a:lnTo>
                <a:lnTo>
                  <a:pt x="7902" y="16498"/>
                </a:lnTo>
                <a:lnTo>
                  <a:pt x="8074" y="16498"/>
                </a:lnTo>
                <a:lnTo>
                  <a:pt x="8332" y="16318"/>
                </a:lnTo>
                <a:lnTo>
                  <a:pt x="8160" y="16678"/>
                </a:lnTo>
                <a:lnTo>
                  <a:pt x="8246" y="16859"/>
                </a:lnTo>
                <a:lnTo>
                  <a:pt x="9105" y="16769"/>
                </a:lnTo>
                <a:lnTo>
                  <a:pt x="9105" y="16769"/>
                </a:lnTo>
                <a:lnTo>
                  <a:pt x="9019" y="16949"/>
                </a:lnTo>
                <a:lnTo>
                  <a:pt x="9749" y="16949"/>
                </a:lnTo>
                <a:lnTo>
                  <a:pt x="9362" y="17220"/>
                </a:lnTo>
                <a:lnTo>
                  <a:pt x="9620" y="17580"/>
                </a:lnTo>
                <a:lnTo>
                  <a:pt x="9577" y="17580"/>
                </a:lnTo>
                <a:lnTo>
                  <a:pt x="9749" y="18211"/>
                </a:lnTo>
                <a:lnTo>
                  <a:pt x="10007" y="18211"/>
                </a:lnTo>
                <a:lnTo>
                  <a:pt x="10007" y="18031"/>
                </a:lnTo>
                <a:lnTo>
                  <a:pt x="10093" y="17941"/>
                </a:lnTo>
                <a:lnTo>
                  <a:pt x="9921" y="17761"/>
                </a:lnTo>
                <a:lnTo>
                  <a:pt x="10307" y="17670"/>
                </a:lnTo>
                <a:lnTo>
                  <a:pt x="10264" y="17761"/>
                </a:lnTo>
                <a:lnTo>
                  <a:pt x="10350" y="17761"/>
                </a:lnTo>
                <a:lnTo>
                  <a:pt x="10135" y="18211"/>
                </a:lnTo>
                <a:lnTo>
                  <a:pt x="10307" y="18301"/>
                </a:lnTo>
                <a:lnTo>
                  <a:pt x="10694" y="17309"/>
                </a:lnTo>
                <a:lnTo>
                  <a:pt x="10479" y="18121"/>
                </a:lnTo>
                <a:lnTo>
                  <a:pt x="10565" y="18301"/>
                </a:lnTo>
                <a:lnTo>
                  <a:pt x="10780" y="18121"/>
                </a:lnTo>
                <a:lnTo>
                  <a:pt x="10565" y="18482"/>
                </a:lnTo>
                <a:lnTo>
                  <a:pt x="10737" y="18662"/>
                </a:lnTo>
                <a:lnTo>
                  <a:pt x="10393" y="19203"/>
                </a:lnTo>
                <a:lnTo>
                  <a:pt x="10565" y="19293"/>
                </a:lnTo>
                <a:lnTo>
                  <a:pt x="10565" y="19564"/>
                </a:lnTo>
                <a:lnTo>
                  <a:pt x="10522" y="19653"/>
                </a:lnTo>
                <a:lnTo>
                  <a:pt x="10651" y="20015"/>
                </a:lnTo>
                <a:lnTo>
                  <a:pt x="10350" y="20375"/>
                </a:lnTo>
                <a:lnTo>
                  <a:pt x="10307" y="20645"/>
                </a:lnTo>
                <a:lnTo>
                  <a:pt x="10780" y="20105"/>
                </a:lnTo>
                <a:lnTo>
                  <a:pt x="10393" y="21276"/>
                </a:lnTo>
                <a:lnTo>
                  <a:pt x="11037" y="20285"/>
                </a:lnTo>
                <a:lnTo>
                  <a:pt x="11037" y="20285"/>
                </a:lnTo>
                <a:lnTo>
                  <a:pt x="10737" y="21007"/>
                </a:lnTo>
                <a:lnTo>
                  <a:pt x="10737" y="21007"/>
                </a:lnTo>
                <a:lnTo>
                  <a:pt x="10995" y="20555"/>
                </a:lnTo>
                <a:lnTo>
                  <a:pt x="10995" y="20711"/>
                </a:lnTo>
                <a:lnTo>
                  <a:pt x="10995" y="20711"/>
                </a:lnTo>
                <a:lnTo>
                  <a:pt x="10393" y="21637"/>
                </a:lnTo>
                <a:lnTo>
                  <a:pt x="10565" y="21728"/>
                </a:lnTo>
                <a:lnTo>
                  <a:pt x="10264" y="22359"/>
                </a:lnTo>
                <a:lnTo>
                  <a:pt x="10264" y="22539"/>
                </a:lnTo>
                <a:lnTo>
                  <a:pt x="10608" y="22268"/>
                </a:lnTo>
                <a:lnTo>
                  <a:pt x="10651" y="22178"/>
                </a:lnTo>
                <a:lnTo>
                  <a:pt x="10823" y="22088"/>
                </a:lnTo>
                <a:lnTo>
                  <a:pt x="10651" y="22268"/>
                </a:lnTo>
                <a:lnTo>
                  <a:pt x="10823" y="22539"/>
                </a:lnTo>
                <a:lnTo>
                  <a:pt x="10608" y="22268"/>
                </a:lnTo>
                <a:lnTo>
                  <a:pt x="10479" y="22449"/>
                </a:lnTo>
                <a:lnTo>
                  <a:pt x="10651" y="22899"/>
                </a:lnTo>
                <a:lnTo>
                  <a:pt x="10393" y="23351"/>
                </a:lnTo>
                <a:lnTo>
                  <a:pt x="10393" y="23351"/>
                </a:lnTo>
                <a:lnTo>
                  <a:pt x="10565" y="23170"/>
                </a:lnTo>
                <a:lnTo>
                  <a:pt x="10307" y="23531"/>
                </a:lnTo>
                <a:lnTo>
                  <a:pt x="10264" y="23801"/>
                </a:lnTo>
                <a:lnTo>
                  <a:pt x="10952" y="22899"/>
                </a:lnTo>
                <a:lnTo>
                  <a:pt x="10780" y="23260"/>
                </a:lnTo>
                <a:lnTo>
                  <a:pt x="10823" y="23620"/>
                </a:lnTo>
                <a:lnTo>
                  <a:pt x="10737" y="23351"/>
                </a:lnTo>
                <a:lnTo>
                  <a:pt x="10436" y="23620"/>
                </a:lnTo>
                <a:lnTo>
                  <a:pt x="10479" y="23620"/>
                </a:lnTo>
                <a:lnTo>
                  <a:pt x="10307" y="24072"/>
                </a:lnTo>
                <a:lnTo>
                  <a:pt x="10694" y="23891"/>
                </a:lnTo>
                <a:lnTo>
                  <a:pt x="10221" y="24342"/>
                </a:lnTo>
                <a:lnTo>
                  <a:pt x="10565" y="24522"/>
                </a:lnTo>
                <a:lnTo>
                  <a:pt x="10522" y="24612"/>
                </a:lnTo>
                <a:lnTo>
                  <a:pt x="10565" y="24703"/>
                </a:lnTo>
                <a:lnTo>
                  <a:pt x="10436" y="24793"/>
                </a:lnTo>
                <a:lnTo>
                  <a:pt x="10651" y="24793"/>
                </a:lnTo>
                <a:lnTo>
                  <a:pt x="10436" y="24883"/>
                </a:lnTo>
                <a:lnTo>
                  <a:pt x="10908" y="24883"/>
                </a:lnTo>
                <a:lnTo>
                  <a:pt x="11037" y="24612"/>
                </a:lnTo>
                <a:lnTo>
                  <a:pt x="10823" y="25424"/>
                </a:lnTo>
                <a:lnTo>
                  <a:pt x="11166" y="25243"/>
                </a:lnTo>
                <a:lnTo>
                  <a:pt x="11123" y="25695"/>
                </a:lnTo>
                <a:lnTo>
                  <a:pt x="10995" y="25875"/>
                </a:lnTo>
                <a:lnTo>
                  <a:pt x="10995" y="25875"/>
                </a:lnTo>
                <a:lnTo>
                  <a:pt x="11252" y="25695"/>
                </a:lnTo>
                <a:lnTo>
                  <a:pt x="11123" y="25965"/>
                </a:lnTo>
                <a:lnTo>
                  <a:pt x="11295" y="25965"/>
                </a:lnTo>
                <a:lnTo>
                  <a:pt x="11123" y="26145"/>
                </a:lnTo>
                <a:lnTo>
                  <a:pt x="11123" y="26326"/>
                </a:lnTo>
                <a:lnTo>
                  <a:pt x="11166" y="26506"/>
                </a:lnTo>
                <a:lnTo>
                  <a:pt x="11209" y="26506"/>
                </a:lnTo>
                <a:lnTo>
                  <a:pt x="11080" y="26776"/>
                </a:lnTo>
                <a:lnTo>
                  <a:pt x="11080" y="27047"/>
                </a:lnTo>
                <a:lnTo>
                  <a:pt x="11123" y="27047"/>
                </a:lnTo>
                <a:lnTo>
                  <a:pt x="11080" y="27137"/>
                </a:lnTo>
                <a:lnTo>
                  <a:pt x="11080" y="27047"/>
                </a:lnTo>
                <a:lnTo>
                  <a:pt x="10952" y="27587"/>
                </a:lnTo>
                <a:lnTo>
                  <a:pt x="10780" y="27768"/>
                </a:lnTo>
                <a:lnTo>
                  <a:pt x="10737" y="27858"/>
                </a:lnTo>
                <a:lnTo>
                  <a:pt x="10737" y="27768"/>
                </a:lnTo>
                <a:lnTo>
                  <a:pt x="10780" y="27768"/>
                </a:lnTo>
                <a:lnTo>
                  <a:pt x="10995" y="27227"/>
                </a:lnTo>
                <a:lnTo>
                  <a:pt x="10995" y="27227"/>
                </a:lnTo>
                <a:lnTo>
                  <a:pt x="10694" y="27678"/>
                </a:lnTo>
                <a:lnTo>
                  <a:pt x="10866" y="27318"/>
                </a:lnTo>
                <a:lnTo>
                  <a:pt x="10866" y="27408"/>
                </a:lnTo>
                <a:lnTo>
                  <a:pt x="10995" y="27047"/>
                </a:lnTo>
                <a:lnTo>
                  <a:pt x="10436" y="26866"/>
                </a:lnTo>
                <a:lnTo>
                  <a:pt x="10221" y="28129"/>
                </a:lnTo>
                <a:lnTo>
                  <a:pt x="10307" y="28129"/>
                </a:lnTo>
                <a:lnTo>
                  <a:pt x="10135" y="28579"/>
                </a:lnTo>
                <a:lnTo>
                  <a:pt x="10135" y="28399"/>
                </a:lnTo>
                <a:lnTo>
                  <a:pt x="10050" y="28670"/>
                </a:lnTo>
                <a:lnTo>
                  <a:pt x="10307" y="28850"/>
                </a:lnTo>
                <a:lnTo>
                  <a:pt x="10093" y="28760"/>
                </a:lnTo>
                <a:lnTo>
                  <a:pt x="9234" y="31285"/>
                </a:lnTo>
                <a:lnTo>
                  <a:pt x="9277" y="31285"/>
                </a:lnTo>
                <a:lnTo>
                  <a:pt x="8632" y="33719"/>
                </a:lnTo>
                <a:lnTo>
                  <a:pt x="8632" y="33629"/>
                </a:lnTo>
                <a:lnTo>
                  <a:pt x="8503" y="34079"/>
                </a:lnTo>
                <a:lnTo>
                  <a:pt x="8545" y="35886"/>
                </a:lnTo>
                <a:lnTo>
                  <a:pt x="8545" y="35886"/>
                </a:lnTo>
                <a:lnTo>
                  <a:pt x="8461" y="36063"/>
                </a:lnTo>
                <a:lnTo>
                  <a:pt x="8590" y="36152"/>
                </a:lnTo>
                <a:lnTo>
                  <a:pt x="8718" y="35973"/>
                </a:lnTo>
                <a:lnTo>
                  <a:pt x="9019" y="35973"/>
                </a:lnTo>
                <a:lnTo>
                  <a:pt x="8718" y="36063"/>
                </a:lnTo>
                <a:lnTo>
                  <a:pt x="8718" y="36513"/>
                </a:lnTo>
                <a:lnTo>
                  <a:pt x="8632" y="36243"/>
                </a:lnTo>
                <a:lnTo>
                  <a:pt x="8546" y="36784"/>
                </a:lnTo>
                <a:lnTo>
                  <a:pt x="8632" y="37325"/>
                </a:lnTo>
                <a:lnTo>
                  <a:pt x="8546" y="37596"/>
                </a:lnTo>
                <a:lnTo>
                  <a:pt x="8761" y="38677"/>
                </a:lnTo>
                <a:lnTo>
                  <a:pt x="8718" y="39038"/>
                </a:lnTo>
                <a:lnTo>
                  <a:pt x="8847" y="39308"/>
                </a:lnTo>
                <a:lnTo>
                  <a:pt x="9019" y="39398"/>
                </a:lnTo>
                <a:lnTo>
                  <a:pt x="9663" y="41652"/>
                </a:lnTo>
                <a:lnTo>
                  <a:pt x="9620" y="41833"/>
                </a:lnTo>
                <a:lnTo>
                  <a:pt x="9749" y="43455"/>
                </a:lnTo>
                <a:lnTo>
                  <a:pt x="10050" y="44177"/>
                </a:lnTo>
                <a:lnTo>
                  <a:pt x="10050" y="45259"/>
                </a:lnTo>
                <a:lnTo>
                  <a:pt x="10093" y="45259"/>
                </a:lnTo>
                <a:lnTo>
                  <a:pt x="10093" y="45439"/>
                </a:lnTo>
                <a:lnTo>
                  <a:pt x="10007" y="45259"/>
                </a:lnTo>
                <a:lnTo>
                  <a:pt x="9749" y="45349"/>
                </a:lnTo>
                <a:lnTo>
                  <a:pt x="10007" y="45980"/>
                </a:lnTo>
                <a:lnTo>
                  <a:pt x="10350" y="46161"/>
                </a:lnTo>
                <a:lnTo>
                  <a:pt x="10608" y="48324"/>
                </a:lnTo>
                <a:lnTo>
                  <a:pt x="11252" y="49767"/>
                </a:lnTo>
                <a:lnTo>
                  <a:pt x="11295" y="48865"/>
                </a:lnTo>
                <a:lnTo>
                  <a:pt x="11080" y="48684"/>
                </a:lnTo>
                <a:lnTo>
                  <a:pt x="10823" y="46161"/>
                </a:lnTo>
                <a:lnTo>
                  <a:pt x="10823" y="46430"/>
                </a:lnTo>
                <a:lnTo>
                  <a:pt x="10608" y="44808"/>
                </a:lnTo>
                <a:lnTo>
                  <a:pt x="10522" y="44718"/>
                </a:lnTo>
                <a:lnTo>
                  <a:pt x="10221" y="42373"/>
                </a:lnTo>
                <a:lnTo>
                  <a:pt x="10307" y="41652"/>
                </a:lnTo>
                <a:lnTo>
                  <a:pt x="10565" y="42013"/>
                </a:lnTo>
                <a:lnTo>
                  <a:pt x="10651" y="41923"/>
                </a:lnTo>
                <a:lnTo>
                  <a:pt x="10694" y="42103"/>
                </a:lnTo>
                <a:lnTo>
                  <a:pt x="10866" y="42284"/>
                </a:lnTo>
                <a:lnTo>
                  <a:pt x="11166" y="44988"/>
                </a:lnTo>
                <a:lnTo>
                  <a:pt x="11424" y="45259"/>
                </a:lnTo>
                <a:lnTo>
                  <a:pt x="11338" y="45709"/>
                </a:lnTo>
                <a:lnTo>
                  <a:pt x="11768" y="46792"/>
                </a:lnTo>
                <a:lnTo>
                  <a:pt x="11724" y="46701"/>
                </a:lnTo>
                <a:lnTo>
                  <a:pt x="11811" y="47242"/>
                </a:lnTo>
                <a:lnTo>
                  <a:pt x="11724" y="47422"/>
                </a:lnTo>
                <a:lnTo>
                  <a:pt x="12025" y="47873"/>
                </a:lnTo>
                <a:lnTo>
                  <a:pt x="11939" y="47784"/>
                </a:lnTo>
                <a:lnTo>
                  <a:pt x="12197" y="48414"/>
                </a:lnTo>
                <a:lnTo>
                  <a:pt x="12111" y="48414"/>
                </a:lnTo>
                <a:lnTo>
                  <a:pt x="12498" y="49496"/>
                </a:lnTo>
                <a:lnTo>
                  <a:pt x="12798" y="51209"/>
                </a:lnTo>
                <a:lnTo>
                  <a:pt x="12584" y="52201"/>
                </a:lnTo>
                <a:lnTo>
                  <a:pt x="15762" y="56348"/>
                </a:lnTo>
                <a:lnTo>
                  <a:pt x="16406" y="55807"/>
                </a:lnTo>
                <a:lnTo>
                  <a:pt x="16449" y="55807"/>
                </a:lnTo>
                <a:lnTo>
                  <a:pt x="16707" y="56078"/>
                </a:lnTo>
                <a:lnTo>
                  <a:pt x="16707" y="56078"/>
                </a:lnTo>
                <a:lnTo>
                  <a:pt x="16535" y="55807"/>
                </a:lnTo>
                <a:lnTo>
                  <a:pt x="16535" y="55807"/>
                </a:lnTo>
                <a:lnTo>
                  <a:pt x="18596" y="58512"/>
                </a:lnTo>
                <a:lnTo>
                  <a:pt x="18897" y="58422"/>
                </a:lnTo>
                <a:lnTo>
                  <a:pt x="19069" y="58783"/>
                </a:lnTo>
                <a:lnTo>
                  <a:pt x="19026" y="59053"/>
                </a:lnTo>
                <a:lnTo>
                  <a:pt x="19541" y="60676"/>
                </a:lnTo>
                <a:lnTo>
                  <a:pt x="19541" y="61216"/>
                </a:lnTo>
                <a:lnTo>
                  <a:pt x="19799" y="61848"/>
                </a:lnTo>
                <a:lnTo>
                  <a:pt x="19885" y="61577"/>
                </a:lnTo>
                <a:lnTo>
                  <a:pt x="19756" y="61216"/>
                </a:lnTo>
                <a:lnTo>
                  <a:pt x="19756" y="61216"/>
                </a:lnTo>
                <a:lnTo>
                  <a:pt x="20486" y="62929"/>
                </a:lnTo>
                <a:lnTo>
                  <a:pt x="20486" y="62929"/>
                </a:lnTo>
                <a:lnTo>
                  <a:pt x="20401" y="62660"/>
                </a:lnTo>
                <a:lnTo>
                  <a:pt x="20615" y="63200"/>
                </a:lnTo>
                <a:lnTo>
                  <a:pt x="20873" y="63020"/>
                </a:lnTo>
                <a:lnTo>
                  <a:pt x="21259" y="63651"/>
                </a:lnTo>
                <a:lnTo>
                  <a:pt x="21302" y="63381"/>
                </a:lnTo>
                <a:lnTo>
                  <a:pt x="21474" y="64012"/>
                </a:lnTo>
                <a:lnTo>
                  <a:pt x="21689" y="63741"/>
                </a:lnTo>
                <a:lnTo>
                  <a:pt x="21560" y="63200"/>
                </a:lnTo>
                <a:lnTo>
                  <a:pt x="22118" y="62389"/>
                </a:lnTo>
                <a:lnTo>
                  <a:pt x="22333" y="63020"/>
                </a:lnTo>
                <a:lnTo>
                  <a:pt x="22333" y="62839"/>
                </a:lnTo>
                <a:lnTo>
                  <a:pt x="22419" y="62929"/>
                </a:lnTo>
                <a:lnTo>
                  <a:pt x="22462" y="62839"/>
                </a:lnTo>
                <a:lnTo>
                  <a:pt x="22548" y="63200"/>
                </a:lnTo>
                <a:lnTo>
                  <a:pt x="22419" y="62929"/>
                </a:lnTo>
                <a:lnTo>
                  <a:pt x="22333" y="63290"/>
                </a:lnTo>
                <a:lnTo>
                  <a:pt x="22591" y="66716"/>
                </a:lnTo>
                <a:lnTo>
                  <a:pt x="22634" y="66716"/>
                </a:lnTo>
                <a:lnTo>
                  <a:pt x="22634" y="66987"/>
                </a:lnTo>
                <a:lnTo>
                  <a:pt x="22677" y="66896"/>
                </a:lnTo>
                <a:lnTo>
                  <a:pt x="22763" y="66987"/>
                </a:lnTo>
                <a:lnTo>
                  <a:pt x="22462" y="68069"/>
                </a:lnTo>
                <a:lnTo>
                  <a:pt x="22247" y="68339"/>
                </a:lnTo>
                <a:lnTo>
                  <a:pt x="22161" y="68971"/>
                </a:lnTo>
                <a:lnTo>
                  <a:pt x="21990" y="69060"/>
                </a:lnTo>
                <a:lnTo>
                  <a:pt x="22075" y="69421"/>
                </a:lnTo>
                <a:lnTo>
                  <a:pt x="21689" y="69782"/>
                </a:lnTo>
                <a:lnTo>
                  <a:pt x="21517" y="71134"/>
                </a:lnTo>
                <a:lnTo>
                  <a:pt x="21431" y="71044"/>
                </a:lnTo>
                <a:lnTo>
                  <a:pt x="21302" y="71675"/>
                </a:lnTo>
                <a:lnTo>
                  <a:pt x="21302" y="72486"/>
                </a:lnTo>
                <a:lnTo>
                  <a:pt x="21431" y="72937"/>
                </a:lnTo>
                <a:lnTo>
                  <a:pt x="21646" y="72667"/>
                </a:lnTo>
                <a:lnTo>
                  <a:pt x="21689" y="72396"/>
                </a:lnTo>
                <a:lnTo>
                  <a:pt x="21732" y="73027"/>
                </a:lnTo>
                <a:lnTo>
                  <a:pt x="21130" y="74830"/>
                </a:lnTo>
                <a:lnTo>
                  <a:pt x="21345" y="75732"/>
                </a:lnTo>
                <a:lnTo>
                  <a:pt x="21259" y="75822"/>
                </a:lnTo>
                <a:lnTo>
                  <a:pt x="25554" y="87002"/>
                </a:lnTo>
                <a:lnTo>
                  <a:pt x="26027" y="104132"/>
                </a:lnTo>
                <a:lnTo>
                  <a:pt x="25898" y="104312"/>
                </a:lnTo>
                <a:lnTo>
                  <a:pt x="26499" y="108369"/>
                </a:lnTo>
                <a:lnTo>
                  <a:pt x="26929" y="108099"/>
                </a:lnTo>
                <a:lnTo>
                  <a:pt x="26800" y="108549"/>
                </a:lnTo>
                <a:lnTo>
                  <a:pt x="26929" y="108549"/>
                </a:lnTo>
                <a:lnTo>
                  <a:pt x="27015" y="109000"/>
                </a:lnTo>
                <a:lnTo>
                  <a:pt x="26886" y="109000"/>
                </a:lnTo>
                <a:lnTo>
                  <a:pt x="26971" y="110443"/>
                </a:lnTo>
                <a:lnTo>
                  <a:pt x="27143" y="110623"/>
                </a:lnTo>
                <a:lnTo>
                  <a:pt x="27100" y="111524"/>
                </a:lnTo>
                <a:lnTo>
                  <a:pt x="27272" y="111705"/>
                </a:lnTo>
                <a:lnTo>
                  <a:pt x="27015" y="111705"/>
                </a:lnTo>
                <a:lnTo>
                  <a:pt x="27143" y="112336"/>
                </a:lnTo>
                <a:lnTo>
                  <a:pt x="27100" y="112607"/>
                </a:lnTo>
                <a:lnTo>
                  <a:pt x="27015" y="111976"/>
                </a:lnTo>
                <a:lnTo>
                  <a:pt x="26886" y="112336"/>
                </a:lnTo>
                <a:lnTo>
                  <a:pt x="26886" y="112336"/>
                </a:lnTo>
                <a:lnTo>
                  <a:pt x="26971" y="111976"/>
                </a:lnTo>
                <a:lnTo>
                  <a:pt x="26886" y="111615"/>
                </a:lnTo>
                <a:lnTo>
                  <a:pt x="26886" y="111976"/>
                </a:lnTo>
                <a:lnTo>
                  <a:pt x="26628" y="112066"/>
                </a:lnTo>
                <a:lnTo>
                  <a:pt x="26714" y="112336"/>
                </a:lnTo>
                <a:lnTo>
                  <a:pt x="26542" y="112787"/>
                </a:lnTo>
                <a:lnTo>
                  <a:pt x="26542" y="112787"/>
                </a:lnTo>
                <a:lnTo>
                  <a:pt x="26757" y="112607"/>
                </a:lnTo>
                <a:lnTo>
                  <a:pt x="26971" y="112967"/>
                </a:lnTo>
                <a:lnTo>
                  <a:pt x="26971" y="112877"/>
                </a:lnTo>
                <a:lnTo>
                  <a:pt x="27100" y="113057"/>
                </a:lnTo>
                <a:lnTo>
                  <a:pt x="27100" y="113238"/>
                </a:lnTo>
                <a:lnTo>
                  <a:pt x="27058" y="113418"/>
                </a:lnTo>
                <a:lnTo>
                  <a:pt x="27143" y="113778"/>
                </a:lnTo>
                <a:lnTo>
                  <a:pt x="27358" y="113599"/>
                </a:lnTo>
                <a:lnTo>
                  <a:pt x="27530" y="114139"/>
                </a:lnTo>
                <a:lnTo>
                  <a:pt x="27100" y="113959"/>
                </a:lnTo>
                <a:lnTo>
                  <a:pt x="27358" y="114320"/>
                </a:lnTo>
                <a:lnTo>
                  <a:pt x="27487" y="115222"/>
                </a:lnTo>
                <a:lnTo>
                  <a:pt x="27444" y="114860"/>
                </a:lnTo>
                <a:lnTo>
                  <a:pt x="27487" y="114860"/>
                </a:lnTo>
                <a:lnTo>
                  <a:pt x="27659" y="115672"/>
                </a:lnTo>
                <a:lnTo>
                  <a:pt x="27444" y="115852"/>
                </a:lnTo>
                <a:lnTo>
                  <a:pt x="27745" y="116122"/>
                </a:lnTo>
                <a:lnTo>
                  <a:pt x="27659" y="116122"/>
                </a:lnTo>
                <a:lnTo>
                  <a:pt x="27787" y="116393"/>
                </a:lnTo>
                <a:lnTo>
                  <a:pt x="27831" y="116122"/>
                </a:lnTo>
                <a:lnTo>
                  <a:pt x="27874" y="116303"/>
                </a:lnTo>
                <a:lnTo>
                  <a:pt x="27874" y="116574"/>
                </a:lnTo>
                <a:lnTo>
                  <a:pt x="27787" y="116393"/>
                </a:lnTo>
                <a:lnTo>
                  <a:pt x="27530" y="116033"/>
                </a:lnTo>
                <a:lnTo>
                  <a:pt x="27401" y="116303"/>
                </a:lnTo>
                <a:lnTo>
                  <a:pt x="28217" y="117475"/>
                </a:lnTo>
                <a:lnTo>
                  <a:pt x="28303" y="117385"/>
                </a:lnTo>
                <a:lnTo>
                  <a:pt x="28174" y="117024"/>
                </a:lnTo>
                <a:lnTo>
                  <a:pt x="28432" y="117295"/>
                </a:lnTo>
                <a:lnTo>
                  <a:pt x="28303" y="117385"/>
                </a:lnTo>
                <a:lnTo>
                  <a:pt x="28346" y="117475"/>
                </a:lnTo>
                <a:lnTo>
                  <a:pt x="28389" y="117385"/>
                </a:lnTo>
                <a:lnTo>
                  <a:pt x="28475" y="117745"/>
                </a:lnTo>
                <a:lnTo>
                  <a:pt x="28475" y="117745"/>
                </a:lnTo>
                <a:lnTo>
                  <a:pt x="28346" y="117475"/>
                </a:lnTo>
                <a:lnTo>
                  <a:pt x="28260" y="117566"/>
                </a:lnTo>
                <a:lnTo>
                  <a:pt x="27916" y="117566"/>
                </a:lnTo>
                <a:lnTo>
                  <a:pt x="28088" y="117926"/>
                </a:lnTo>
                <a:lnTo>
                  <a:pt x="28346" y="117835"/>
                </a:lnTo>
                <a:lnTo>
                  <a:pt x="28260" y="118197"/>
                </a:lnTo>
                <a:lnTo>
                  <a:pt x="28432" y="118377"/>
                </a:lnTo>
                <a:lnTo>
                  <a:pt x="28475" y="118197"/>
                </a:lnTo>
                <a:lnTo>
                  <a:pt x="28525" y="118126"/>
                </a:lnTo>
                <a:lnTo>
                  <a:pt x="28525" y="118126"/>
                </a:lnTo>
                <a:lnTo>
                  <a:pt x="28732" y="118737"/>
                </a:lnTo>
                <a:lnTo>
                  <a:pt x="29033" y="118106"/>
                </a:lnTo>
                <a:lnTo>
                  <a:pt x="29033" y="118377"/>
                </a:lnTo>
                <a:lnTo>
                  <a:pt x="28947" y="118557"/>
                </a:lnTo>
                <a:lnTo>
                  <a:pt x="28947" y="118737"/>
                </a:lnTo>
                <a:lnTo>
                  <a:pt x="28861" y="118827"/>
                </a:lnTo>
                <a:lnTo>
                  <a:pt x="29291" y="118827"/>
                </a:lnTo>
                <a:lnTo>
                  <a:pt x="29205" y="118287"/>
                </a:lnTo>
                <a:lnTo>
                  <a:pt x="29298" y="118116"/>
                </a:lnTo>
                <a:lnTo>
                  <a:pt x="29298" y="118116"/>
                </a:lnTo>
                <a:lnTo>
                  <a:pt x="29420" y="118287"/>
                </a:lnTo>
                <a:lnTo>
                  <a:pt x="29334" y="118377"/>
                </a:lnTo>
                <a:lnTo>
                  <a:pt x="29634" y="118647"/>
                </a:lnTo>
                <a:lnTo>
                  <a:pt x="29549" y="119008"/>
                </a:lnTo>
                <a:lnTo>
                  <a:pt x="30021" y="119549"/>
                </a:lnTo>
                <a:lnTo>
                  <a:pt x="29978" y="119639"/>
                </a:lnTo>
                <a:lnTo>
                  <a:pt x="29463" y="119188"/>
                </a:lnTo>
                <a:lnTo>
                  <a:pt x="29549" y="119188"/>
                </a:lnTo>
                <a:lnTo>
                  <a:pt x="29420" y="119008"/>
                </a:lnTo>
                <a:lnTo>
                  <a:pt x="29377" y="119098"/>
                </a:lnTo>
                <a:lnTo>
                  <a:pt x="29634" y="119639"/>
                </a:lnTo>
                <a:lnTo>
                  <a:pt x="29420" y="119458"/>
                </a:lnTo>
                <a:lnTo>
                  <a:pt x="29162" y="119639"/>
                </a:lnTo>
                <a:lnTo>
                  <a:pt x="29205" y="119729"/>
                </a:lnTo>
                <a:lnTo>
                  <a:pt x="31052" y="120000"/>
                </a:lnTo>
                <a:lnTo>
                  <a:pt x="31310" y="119729"/>
                </a:lnTo>
                <a:lnTo>
                  <a:pt x="30021" y="118557"/>
                </a:lnTo>
                <a:lnTo>
                  <a:pt x="30064" y="118377"/>
                </a:lnTo>
                <a:lnTo>
                  <a:pt x="29849" y="118016"/>
                </a:lnTo>
                <a:lnTo>
                  <a:pt x="29304" y="118104"/>
                </a:lnTo>
                <a:lnTo>
                  <a:pt x="29304" y="118104"/>
                </a:lnTo>
                <a:lnTo>
                  <a:pt x="29549" y="117655"/>
                </a:lnTo>
                <a:lnTo>
                  <a:pt x="29849" y="117745"/>
                </a:lnTo>
                <a:lnTo>
                  <a:pt x="29849" y="117745"/>
                </a:lnTo>
                <a:lnTo>
                  <a:pt x="29420" y="117114"/>
                </a:lnTo>
                <a:lnTo>
                  <a:pt x="29549" y="117024"/>
                </a:lnTo>
                <a:lnTo>
                  <a:pt x="29334" y="116664"/>
                </a:lnTo>
                <a:lnTo>
                  <a:pt x="29463" y="115762"/>
                </a:lnTo>
                <a:lnTo>
                  <a:pt x="29291" y="115672"/>
                </a:lnTo>
                <a:lnTo>
                  <a:pt x="29377" y="115672"/>
                </a:lnTo>
                <a:lnTo>
                  <a:pt x="29377" y="115491"/>
                </a:lnTo>
                <a:lnTo>
                  <a:pt x="29677" y="115672"/>
                </a:lnTo>
                <a:lnTo>
                  <a:pt x="29677" y="115672"/>
                </a:lnTo>
                <a:lnTo>
                  <a:pt x="29592" y="115041"/>
                </a:lnTo>
                <a:lnTo>
                  <a:pt x="30064" y="113868"/>
                </a:lnTo>
                <a:lnTo>
                  <a:pt x="29892" y="113778"/>
                </a:lnTo>
                <a:lnTo>
                  <a:pt x="29935" y="113238"/>
                </a:lnTo>
                <a:lnTo>
                  <a:pt x="29162" y="112246"/>
                </a:lnTo>
                <a:lnTo>
                  <a:pt x="29334" y="111434"/>
                </a:lnTo>
                <a:lnTo>
                  <a:pt x="29463" y="111255"/>
                </a:lnTo>
                <a:lnTo>
                  <a:pt x="29677" y="111255"/>
                </a:lnTo>
                <a:lnTo>
                  <a:pt x="29634" y="109901"/>
                </a:lnTo>
                <a:lnTo>
                  <a:pt x="29892" y="109451"/>
                </a:lnTo>
                <a:lnTo>
                  <a:pt x="29634" y="109180"/>
                </a:lnTo>
                <a:lnTo>
                  <a:pt x="29806" y="109090"/>
                </a:lnTo>
                <a:lnTo>
                  <a:pt x="29935" y="109361"/>
                </a:lnTo>
                <a:lnTo>
                  <a:pt x="29935" y="109361"/>
                </a:lnTo>
                <a:lnTo>
                  <a:pt x="29806" y="108820"/>
                </a:lnTo>
                <a:lnTo>
                  <a:pt x="29720" y="108910"/>
                </a:lnTo>
                <a:lnTo>
                  <a:pt x="29549" y="108640"/>
                </a:lnTo>
                <a:lnTo>
                  <a:pt x="29377" y="107828"/>
                </a:lnTo>
                <a:lnTo>
                  <a:pt x="29420" y="107557"/>
                </a:lnTo>
                <a:lnTo>
                  <a:pt x="29892" y="107828"/>
                </a:lnTo>
                <a:lnTo>
                  <a:pt x="30322" y="107557"/>
                </a:lnTo>
                <a:lnTo>
                  <a:pt x="30236" y="106836"/>
                </a:lnTo>
                <a:lnTo>
                  <a:pt x="30279" y="106566"/>
                </a:lnTo>
                <a:lnTo>
                  <a:pt x="30193" y="106296"/>
                </a:lnTo>
                <a:lnTo>
                  <a:pt x="30236" y="106296"/>
                </a:lnTo>
                <a:lnTo>
                  <a:pt x="30107" y="105934"/>
                </a:lnTo>
                <a:lnTo>
                  <a:pt x="31696" y="105123"/>
                </a:lnTo>
                <a:lnTo>
                  <a:pt x="31868" y="103771"/>
                </a:lnTo>
                <a:lnTo>
                  <a:pt x="30966" y="100976"/>
                </a:lnTo>
                <a:lnTo>
                  <a:pt x="30966" y="100525"/>
                </a:lnTo>
                <a:lnTo>
                  <a:pt x="31052" y="100525"/>
                </a:lnTo>
                <a:lnTo>
                  <a:pt x="31009" y="99984"/>
                </a:lnTo>
                <a:lnTo>
                  <a:pt x="31095" y="100435"/>
                </a:lnTo>
                <a:lnTo>
                  <a:pt x="31009" y="100796"/>
                </a:lnTo>
                <a:lnTo>
                  <a:pt x="31310" y="101788"/>
                </a:lnTo>
                <a:lnTo>
                  <a:pt x="32426" y="102148"/>
                </a:lnTo>
                <a:lnTo>
                  <a:pt x="33371" y="98362"/>
                </a:lnTo>
                <a:lnTo>
                  <a:pt x="33414" y="98452"/>
                </a:lnTo>
                <a:lnTo>
                  <a:pt x="33414" y="98091"/>
                </a:lnTo>
                <a:lnTo>
                  <a:pt x="33371" y="97821"/>
                </a:lnTo>
                <a:lnTo>
                  <a:pt x="33500" y="98091"/>
                </a:lnTo>
                <a:lnTo>
                  <a:pt x="33543" y="98091"/>
                </a:lnTo>
                <a:lnTo>
                  <a:pt x="33328" y="99173"/>
                </a:lnTo>
                <a:lnTo>
                  <a:pt x="33500" y="98902"/>
                </a:lnTo>
                <a:lnTo>
                  <a:pt x="33629" y="98001"/>
                </a:lnTo>
                <a:lnTo>
                  <a:pt x="33543" y="98091"/>
                </a:lnTo>
                <a:lnTo>
                  <a:pt x="33543" y="98091"/>
                </a:lnTo>
                <a:lnTo>
                  <a:pt x="34187" y="95116"/>
                </a:lnTo>
                <a:lnTo>
                  <a:pt x="34058" y="93583"/>
                </a:lnTo>
                <a:lnTo>
                  <a:pt x="34273" y="93493"/>
                </a:lnTo>
                <a:lnTo>
                  <a:pt x="34230" y="93583"/>
                </a:lnTo>
                <a:lnTo>
                  <a:pt x="35862" y="91420"/>
                </a:lnTo>
                <a:lnTo>
                  <a:pt x="36034" y="91329"/>
                </a:lnTo>
                <a:lnTo>
                  <a:pt x="36077" y="91149"/>
                </a:lnTo>
                <a:lnTo>
                  <a:pt x="36163" y="91420"/>
                </a:lnTo>
                <a:lnTo>
                  <a:pt x="36464" y="91329"/>
                </a:lnTo>
                <a:lnTo>
                  <a:pt x="36506" y="90879"/>
                </a:lnTo>
                <a:lnTo>
                  <a:pt x="36850" y="90428"/>
                </a:lnTo>
                <a:lnTo>
                  <a:pt x="37408" y="83215"/>
                </a:lnTo>
                <a:lnTo>
                  <a:pt x="37408" y="82133"/>
                </a:lnTo>
                <a:lnTo>
                  <a:pt x="37494" y="82043"/>
                </a:lnTo>
                <a:lnTo>
                  <a:pt x="37580" y="82314"/>
                </a:lnTo>
                <a:lnTo>
                  <a:pt x="37967" y="80691"/>
                </a:lnTo>
                <a:lnTo>
                  <a:pt x="37967" y="80871"/>
                </a:lnTo>
                <a:lnTo>
                  <a:pt x="38869" y="76814"/>
                </a:lnTo>
                <a:lnTo>
                  <a:pt x="38611" y="75281"/>
                </a:lnTo>
                <a:lnTo>
                  <a:pt x="35390" y="72937"/>
                </a:lnTo>
                <a:lnTo>
                  <a:pt x="35304" y="73117"/>
                </a:lnTo>
                <a:lnTo>
                  <a:pt x="35261" y="72757"/>
                </a:lnTo>
                <a:lnTo>
                  <a:pt x="35089" y="73478"/>
                </a:lnTo>
                <a:lnTo>
                  <a:pt x="35089" y="73478"/>
                </a:lnTo>
                <a:lnTo>
                  <a:pt x="35132" y="72847"/>
                </a:lnTo>
                <a:lnTo>
                  <a:pt x="35089" y="72577"/>
                </a:lnTo>
                <a:lnTo>
                  <a:pt x="35089" y="72126"/>
                </a:lnTo>
                <a:lnTo>
                  <a:pt x="33843" y="71224"/>
                </a:lnTo>
                <a:lnTo>
                  <a:pt x="33199" y="72937"/>
                </a:lnTo>
                <a:lnTo>
                  <a:pt x="33328" y="72126"/>
                </a:lnTo>
                <a:lnTo>
                  <a:pt x="32899" y="72396"/>
                </a:lnTo>
                <a:lnTo>
                  <a:pt x="32727" y="71675"/>
                </a:lnTo>
                <a:lnTo>
                  <a:pt x="32598" y="71585"/>
                </a:lnTo>
                <a:lnTo>
                  <a:pt x="32340" y="71946"/>
                </a:lnTo>
                <a:lnTo>
                  <a:pt x="32039" y="71946"/>
                </a:lnTo>
                <a:lnTo>
                  <a:pt x="33113" y="69421"/>
                </a:lnTo>
                <a:lnTo>
                  <a:pt x="32426" y="66446"/>
                </a:lnTo>
                <a:lnTo>
                  <a:pt x="32340" y="66626"/>
                </a:lnTo>
                <a:lnTo>
                  <a:pt x="32254" y="66175"/>
                </a:lnTo>
                <a:lnTo>
                  <a:pt x="32212" y="66265"/>
                </a:lnTo>
                <a:lnTo>
                  <a:pt x="31610" y="65364"/>
                </a:lnTo>
                <a:lnTo>
                  <a:pt x="31524" y="65725"/>
                </a:lnTo>
                <a:lnTo>
                  <a:pt x="31267" y="65093"/>
                </a:lnTo>
                <a:lnTo>
                  <a:pt x="30837" y="65364"/>
                </a:lnTo>
                <a:lnTo>
                  <a:pt x="30494" y="65183"/>
                </a:lnTo>
                <a:lnTo>
                  <a:pt x="30365" y="65544"/>
                </a:lnTo>
                <a:lnTo>
                  <a:pt x="30365" y="65004"/>
                </a:lnTo>
                <a:lnTo>
                  <a:pt x="29935" y="64282"/>
                </a:lnTo>
                <a:lnTo>
                  <a:pt x="29806" y="64733"/>
                </a:lnTo>
                <a:lnTo>
                  <a:pt x="29806" y="64733"/>
                </a:lnTo>
                <a:lnTo>
                  <a:pt x="29849" y="63741"/>
                </a:lnTo>
                <a:lnTo>
                  <a:pt x="29334" y="62839"/>
                </a:lnTo>
                <a:lnTo>
                  <a:pt x="28732" y="62749"/>
                </a:lnTo>
                <a:lnTo>
                  <a:pt x="28904" y="62479"/>
                </a:lnTo>
                <a:lnTo>
                  <a:pt x="28990" y="62208"/>
                </a:lnTo>
                <a:lnTo>
                  <a:pt x="28947" y="61848"/>
                </a:lnTo>
                <a:lnTo>
                  <a:pt x="28732" y="61577"/>
                </a:lnTo>
                <a:lnTo>
                  <a:pt x="28689" y="61668"/>
                </a:lnTo>
                <a:lnTo>
                  <a:pt x="28689" y="61848"/>
                </a:lnTo>
                <a:lnTo>
                  <a:pt x="28518" y="61577"/>
                </a:lnTo>
                <a:lnTo>
                  <a:pt x="28475" y="61668"/>
                </a:lnTo>
                <a:lnTo>
                  <a:pt x="28389" y="61306"/>
                </a:lnTo>
                <a:lnTo>
                  <a:pt x="28303" y="61397"/>
                </a:lnTo>
                <a:lnTo>
                  <a:pt x="28260" y="61037"/>
                </a:lnTo>
                <a:lnTo>
                  <a:pt x="28647" y="60856"/>
                </a:lnTo>
                <a:lnTo>
                  <a:pt x="27745" y="60946"/>
                </a:lnTo>
                <a:lnTo>
                  <a:pt x="27745" y="61037"/>
                </a:lnTo>
                <a:lnTo>
                  <a:pt x="27960" y="61037"/>
                </a:lnTo>
                <a:lnTo>
                  <a:pt x="27315" y="61397"/>
                </a:lnTo>
                <a:lnTo>
                  <a:pt x="27143" y="61216"/>
                </a:lnTo>
                <a:lnTo>
                  <a:pt x="27058" y="60946"/>
                </a:lnTo>
                <a:lnTo>
                  <a:pt x="26242" y="60946"/>
                </a:lnTo>
                <a:lnTo>
                  <a:pt x="26156" y="60405"/>
                </a:lnTo>
                <a:lnTo>
                  <a:pt x="25812" y="60135"/>
                </a:lnTo>
                <a:lnTo>
                  <a:pt x="25683" y="59684"/>
                </a:lnTo>
                <a:lnTo>
                  <a:pt x="25511" y="59684"/>
                </a:lnTo>
                <a:lnTo>
                  <a:pt x="25683" y="60045"/>
                </a:lnTo>
                <a:lnTo>
                  <a:pt x="25082" y="60585"/>
                </a:lnTo>
                <a:lnTo>
                  <a:pt x="24996" y="61037"/>
                </a:lnTo>
                <a:lnTo>
                  <a:pt x="25168" y="61758"/>
                </a:lnTo>
                <a:lnTo>
                  <a:pt x="25039" y="62298"/>
                </a:lnTo>
                <a:lnTo>
                  <a:pt x="24867" y="62028"/>
                </a:lnTo>
                <a:lnTo>
                  <a:pt x="24824" y="61397"/>
                </a:lnTo>
                <a:lnTo>
                  <a:pt x="24953" y="61037"/>
                </a:lnTo>
                <a:lnTo>
                  <a:pt x="24910" y="60585"/>
                </a:lnTo>
                <a:lnTo>
                  <a:pt x="24953" y="60585"/>
                </a:lnTo>
                <a:lnTo>
                  <a:pt x="24867" y="60045"/>
                </a:lnTo>
                <a:lnTo>
                  <a:pt x="25125" y="59774"/>
                </a:lnTo>
                <a:lnTo>
                  <a:pt x="25039" y="59323"/>
                </a:lnTo>
                <a:lnTo>
                  <a:pt x="23922" y="60766"/>
                </a:lnTo>
                <a:lnTo>
                  <a:pt x="23922" y="60585"/>
                </a:lnTo>
                <a:lnTo>
                  <a:pt x="23750" y="60495"/>
                </a:lnTo>
                <a:lnTo>
                  <a:pt x="23407" y="61397"/>
                </a:lnTo>
                <a:lnTo>
                  <a:pt x="23450" y="61306"/>
                </a:lnTo>
                <a:lnTo>
                  <a:pt x="23321" y="62028"/>
                </a:lnTo>
                <a:lnTo>
                  <a:pt x="22935" y="62749"/>
                </a:lnTo>
                <a:lnTo>
                  <a:pt x="22891" y="63381"/>
                </a:lnTo>
                <a:lnTo>
                  <a:pt x="22247" y="62028"/>
                </a:lnTo>
                <a:lnTo>
                  <a:pt x="21861" y="61938"/>
                </a:lnTo>
                <a:lnTo>
                  <a:pt x="21431" y="62479"/>
                </a:lnTo>
                <a:lnTo>
                  <a:pt x="21001" y="62298"/>
                </a:lnTo>
                <a:lnTo>
                  <a:pt x="21001" y="62298"/>
                </a:lnTo>
                <a:lnTo>
                  <a:pt x="21045" y="62479"/>
                </a:lnTo>
                <a:lnTo>
                  <a:pt x="20314" y="60315"/>
                </a:lnTo>
                <a:lnTo>
                  <a:pt x="20401" y="59594"/>
                </a:lnTo>
                <a:lnTo>
                  <a:pt x="20443" y="59684"/>
                </a:lnTo>
                <a:lnTo>
                  <a:pt x="20486" y="59053"/>
                </a:lnTo>
                <a:lnTo>
                  <a:pt x="20486" y="59233"/>
                </a:lnTo>
                <a:lnTo>
                  <a:pt x="20658" y="57070"/>
                </a:lnTo>
                <a:lnTo>
                  <a:pt x="20572" y="56709"/>
                </a:lnTo>
                <a:lnTo>
                  <a:pt x="20401" y="56528"/>
                </a:lnTo>
                <a:lnTo>
                  <a:pt x="20529" y="56618"/>
                </a:lnTo>
                <a:lnTo>
                  <a:pt x="20272" y="56168"/>
                </a:lnTo>
                <a:lnTo>
                  <a:pt x="18596" y="56078"/>
                </a:lnTo>
                <a:lnTo>
                  <a:pt x="18897" y="55356"/>
                </a:lnTo>
                <a:lnTo>
                  <a:pt x="18940" y="53914"/>
                </a:lnTo>
                <a:lnTo>
                  <a:pt x="19069" y="53463"/>
                </a:lnTo>
                <a:lnTo>
                  <a:pt x="19112" y="54004"/>
                </a:lnTo>
                <a:lnTo>
                  <a:pt x="19327" y="53012"/>
                </a:lnTo>
                <a:lnTo>
                  <a:pt x="19241" y="53103"/>
                </a:lnTo>
                <a:lnTo>
                  <a:pt x="19370" y="52832"/>
                </a:lnTo>
                <a:lnTo>
                  <a:pt x="19370" y="52561"/>
                </a:lnTo>
                <a:lnTo>
                  <a:pt x="19541" y="51840"/>
                </a:lnTo>
                <a:lnTo>
                  <a:pt x="19499" y="51119"/>
                </a:lnTo>
                <a:lnTo>
                  <a:pt x="18425" y="51389"/>
                </a:lnTo>
                <a:lnTo>
                  <a:pt x="18038" y="53103"/>
                </a:lnTo>
                <a:lnTo>
                  <a:pt x="17780" y="53463"/>
                </a:lnTo>
                <a:lnTo>
                  <a:pt x="17866" y="53463"/>
                </a:lnTo>
                <a:lnTo>
                  <a:pt x="17823" y="53734"/>
                </a:lnTo>
                <a:lnTo>
                  <a:pt x="16578" y="54004"/>
                </a:lnTo>
                <a:lnTo>
                  <a:pt x="16191" y="53553"/>
                </a:lnTo>
                <a:lnTo>
                  <a:pt x="16191" y="53553"/>
                </a:lnTo>
                <a:lnTo>
                  <a:pt x="16234" y="53643"/>
                </a:lnTo>
                <a:lnTo>
                  <a:pt x="16234" y="53643"/>
                </a:lnTo>
                <a:lnTo>
                  <a:pt x="16105" y="53463"/>
                </a:lnTo>
                <a:lnTo>
                  <a:pt x="16105" y="53463"/>
                </a:lnTo>
                <a:lnTo>
                  <a:pt x="16191" y="53553"/>
                </a:lnTo>
                <a:lnTo>
                  <a:pt x="15719" y="51119"/>
                </a:lnTo>
                <a:lnTo>
                  <a:pt x="15719" y="51299"/>
                </a:lnTo>
                <a:lnTo>
                  <a:pt x="15633" y="50578"/>
                </a:lnTo>
                <a:lnTo>
                  <a:pt x="15719" y="51119"/>
                </a:lnTo>
                <a:lnTo>
                  <a:pt x="16149" y="45980"/>
                </a:lnTo>
                <a:lnTo>
                  <a:pt x="16062" y="45619"/>
                </a:lnTo>
                <a:lnTo>
                  <a:pt x="16277" y="45439"/>
                </a:lnTo>
                <a:lnTo>
                  <a:pt x="16277" y="45259"/>
                </a:lnTo>
                <a:lnTo>
                  <a:pt x="16406" y="45078"/>
                </a:lnTo>
                <a:lnTo>
                  <a:pt x="16363" y="45078"/>
                </a:lnTo>
                <a:lnTo>
                  <a:pt x="16449" y="44988"/>
                </a:lnTo>
                <a:lnTo>
                  <a:pt x="16535" y="44808"/>
                </a:lnTo>
                <a:lnTo>
                  <a:pt x="16664" y="44718"/>
                </a:lnTo>
                <a:lnTo>
                  <a:pt x="16621" y="44538"/>
                </a:lnTo>
                <a:lnTo>
                  <a:pt x="16836" y="44628"/>
                </a:lnTo>
                <a:lnTo>
                  <a:pt x="17308" y="43996"/>
                </a:lnTo>
                <a:lnTo>
                  <a:pt x="17308" y="43817"/>
                </a:lnTo>
                <a:lnTo>
                  <a:pt x="17394" y="43546"/>
                </a:lnTo>
                <a:lnTo>
                  <a:pt x="17394" y="43726"/>
                </a:lnTo>
                <a:lnTo>
                  <a:pt x="17480" y="43726"/>
                </a:lnTo>
                <a:lnTo>
                  <a:pt x="17351" y="43906"/>
                </a:lnTo>
                <a:lnTo>
                  <a:pt x="17780" y="43365"/>
                </a:lnTo>
                <a:lnTo>
                  <a:pt x="18382" y="43726"/>
                </a:lnTo>
                <a:lnTo>
                  <a:pt x="18468" y="43546"/>
                </a:lnTo>
                <a:lnTo>
                  <a:pt x="18683" y="43726"/>
                </a:lnTo>
                <a:lnTo>
                  <a:pt x="18683" y="43996"/>
                </a:lnTo>
                <a:lnTo>
                  <a:pt x="18639" y="43996"/>
                </a:lnTo>
                <a:lnTo>
                  <a:pt x="18983" y="44177"/>
                </a:lnTo>
                <a:lnTo>
                  <a:pt x="19069" y="43817"/>
                </a:lnTo>
                <a:lnTo>
                  <a:pt x="19283" y="44267"/>
                </a:lnTo>
                <a:lnTo>
                  <a:pt x="19370" y="44267"/>
                </a:lnTo>
                <a:lnTo>
                  <a:pt x="19241" y="43817"/>
                </a:lnTo>
                <a:lnTo>
                  <a:pt x="19412" y="43275"/>
                </a:lnTo>
                <a:lnTo>
                  <a:pt x="19412" y="43275"/>
                </a:lnTo>
                <a:lnTo>
                  <a:pt x="19283" y="43455"/>
                </a:lnTo>
                <a:lnTo>
                  <a:pt x="19327" y="43185"/>
                </a:lnTo>
                <a:lnTo>
                  <a:pt x="19026" y="43275"/>
                </a:lnTo>
                <a:lnTo>
                  <a:pt x="19971" y="42734"/>
                </a:lnTo>
                <a:lnTo>
                  <a:pt x="19971" y="42734"/>
                </a:lnTo>
                <a:lnTo>
                  <a:pt x="19928" y="43185"/>
                </a:lnTo>
                <a:lnTo>
                  <a:pt x="20143" y="43005"/>
                </a:lnTo>
                <a:lnTo>
                  <a:pt x="20143" y="43095"/>
                </a:lnTo>
                <a:lnTo>
                  <a:pt x="20357" y="42825"/>
                </a:lnTo>
                <a:lnTo>
                  <a:pt x="20357" y="42825"/>
                </a:lnTo>
                <a:lnTo>
                  <a:pt x="20228" y="43095"/>
                </a:lnTo>
                <a:lnTo>
                  <a:pt x="20529" y="43005"/>
                </a:lnTo>
                <a:lnTo>
                  <a:pt x="20830" y="43095"/>
                </a:lnTo>
                <a:lnTo>
                  <a:pt x="20787" y="43275"/>
                </a:lnTo>
                <a:lnTo>
                  <a:pt x="20852" y="43549"/>
                </a:lnTo>
                <a:lnTo>
                  <a:pt x="20852" y="43549"/>
                </a:lnTo>
                <a:lnTo>
                  <a:pt x="21517" y="43636"/>
                </a:lnTo>
                <a:lnTo>
                  <a:pt x="21732" y="44267"/>
                </a:lnTo>
                <a:lnTo>
                  <a:pt x="21603" y="45439"/>
                </a:lnTo>
                <a:lnTo>
                  <a:pt x="21689" y="45169"/>
                </a:lnTo>
                <a:lnTo>
                  <a:pt x="21775" y="45259"/>
                </a:lnTo>
                <a:lnTo>
                  <a:pt x="21603" y="45619"/>
                </a:lnTo>
                <a:lnTo>
                  <a:pt x="22118" y="47693"/>
                </a:lnTo>
                <a:lnTo>
                  <a:pt x="22204" y="47693"/>
                </a:lnTo>
                <a:lnTo>
                  <a:pt x="22460" y="47065"/>
                </a:lnTo>
                <a:lnTo>
                  <a:pt x="22460" y="47065"/>
                </a:lnTo>
                <a:lnTo>
                  <a:pt x="22426" y="44883"/>
                </a:lnTo>
                <a:lnTo>
                  <a:pt x="22505" y="44718"/>
                </a:lnTo>
                <a:lnTo>
                  <a:pt x="22462" y="42103"/>
                </a:lnTo>
                <a:lnTo>
                  <a:pt x="22548" y="42013"/>
                </a:lnTo>
                <a:lnTo>
                  <a:pt x="22806" y="41111"/>
                </a:lnTo>
                <a:lnTo>
                  <a:pt x="22806" y="41292"/>
                </a:lnTo>
                <a:lnTo>
                  <a:pt x="22848" y="41202"/>
                </a:lnTo>
                <a:lnTo>
                  <a:pt x="22848" y="41111"/>
                </a:lnTo>
                <a:lnTo>
                  <a:pt x="23450" y="40300"/>
                </a:lnTo>
                <a:lnTo>
                  <a:pt x="23450" y="40390"/>
                </a:lnTo>
                <a:lnTo>
                  <a:pt x="24008" y="39579"/>
                </a:lnTo>
                <a:lnTo>
                  <a:pt x="24008" y="39759"/>
                </a:lnTo>
                <a:lnTo>
                  <a:pt x="24266" y="39038"/>
                </a:lnTo>
                <a:lnTo>
                  <a:pt x="24653" y="38858"/>
                </a:lnTo>
                <a:lnTo>
                  <a:pt x="24438" y="38677"/>
                </a:lnTo>
                <a:lnTo>
                  <a:pt x="24609" y="38677"/>
                </a:lnTo>
                <a:lnTo>
                  <a:pt x="24480" y="38317"/>
                </a:lnTo>
                <a:lnTo>
                  <a:pt x="24953" y="38227"/>
                </a:lnTo>
                <a:lnTo>
                  <a:pt x="24996" y="37956"/>
                </a:lnTo>
                <a:lnTo>
                  <a:pt x="24996" y="37956"/>
                </a:lnTo>
                <a:lnTo>
                  <a:pt x="24867" y="38227"/>
                </a:lnTo>
                <a:lnTo>
                  <a:pt x="24653" y="37956"/>
                </a:lnTo>
                <a:lnTo>
                  <a:pt x="24695" y="37685"/>
                </a:lnTo>
                <a:lnTo>
                  <a:pt x="24867" y="37775"/>
                </a:lnTo>
                <a:lnTo>
                  <a:pt x="24910" y="37685"/>
                </a:lnTo>
                <a:lnTo>
                  <a:pt x="24996" y="37775"/>
                </a:lnTo>
                <a:lnTo>
                  <a:pt x="24996" y="37505"/>
                </a:lnTo>
                <a:lnTo>
                  <a:pt x="24953" y="37054"/>
                </a:lnTo>
                <a:lnTo>
                  <a:pt x="24867" y="36964"/>
                </a:lnTo>
                <a:lnTo>
                  <a:pt x="24653" y="36694"/>
                </a:lnTo>
                <a:lnTo>
                  <a:pt x="24824" y="36784"/>
                </a:lnTo>
                <a:lnTo>
                  <a:pt x="24867" y="36964"/>
                </a:lnTo>
                <a:lnTo>
                  <a:pt x="24867" y="36964"/>
                </a:lnTo>
                <a:lnTo>
                  <a:pt x="24824" y="36513"/>
                </a:lnTo>
                <a:lnTo>
                  <a:pt x="24953" y="36513"/>
                </a:lnTo>
                <a:lnTo>
                  <a:pt x="24996" y="36423"/>
                </a:lnTo>
                <a:lnTo>
                  <a:pt x="24781" y="35883"/>
                </a:lnTo>
                <a:lnTo>
                  <a:pt x="24996" y="36333"/>
                </a:lnTo>
                <a:lnTo>
                  <a:pt x="24996" y="35973"/>
                </a:lnTo>
                <a:lnTo>
                  <a:pt x="24738" y="35702"/>
                </a:lnTo>
                <a:lnTo>
                  <a:pt x="24910" y="35252"/>
                </a:lnTo>
                <a:lnTo>
                  <a:pt x="24781" y="35702"/>
                </a:lnTo>
                <a:lnTo>
                  <a:pt x="24867" y="35612"/>
                </a:lnTo>
                <a:lnTo>
                  <a:pt x="24867" y="35792"/>
                </a:lnTo>
                <a:lnTo>
                  <a:pt x="24910" y="35702"/>
                </a:lnTo>
                <a:lnTo>
                  <a:pt x="25039" y="35973"/>
                </a:lnTo>
                <a:lnTo>
                  <a:pt x="24996" y="35521"/>
                </a:lnTo>
                <a:lnTo>
                  <a:pt x="25082" y="35702"/>
                </a:lnTo>
                <a:lnTo>
                  <a:pt x="25125" y="34891"/>
                </a:lnTo>
                <a:lnTo>
                  <a:pt x="25211" y="34800"/>
                </a:lnTo>
                <a:lnTo>
                  <a:pt x="25211" y="34891"/>
                </a:lnTo>
                <a:lnTo>
                  <a:pt x="25253" y="34710"/>
                </a:lnTo>
                <a:lnTo>
                  <a:pt x="25253" y="34800"/>
                </a:lnTo>
                <a:lnTo>
                  <a:pt x="25382" y="34620"/>
                </a:lnTo>
                <a:lnTo>
                  <a:pt x="25382" y="34710"/>
                </a:lnTo>
                <a:lnTo>
                  <a:pt x="25340" y="34800"/>
                </a:lnTo>
                <a:lnTo>
                  <a:pt x="25382" y="34800"/>
                </a:lnTo>
                <a:lnTo>
                  <a:pt x="25211" y="35071"/>
                </a:lnTo>
                <a:lnTo>
                  <a:pt x="25253" y="35071"/>
                </a:lnTo>
                <a:lnTo>
                  <a:pt x="25125" y="35431"/>
                </a:lnTo>
                <a:lnTo>
                  <a:pt x="25253" y="35521"/>
                </a:lnTo>
                <a:lnTo>
                  <a:pt x="25253" y="35702"/>
                </a:lnTo>
                <a:lnTo>
                  <a:pt x="25211" y="35883"/>
                </a:lnTo>
                <a:lnTo>
                  <a:pt x="25211" y="36063"/>
                </a:lnTo>
                <a:lnTo>
                  <a:pt x="25253" y="36063"/>
                </a:lnTo>
                <a:lnTo>
                  <a:pt x="25082" y="36874"/>
                </a:lnTo>
                <a:lnTo>
                  <a:pt x="25511" y="35702"/>
                </a:lnTo>
                <a:lnTo>
                  <a:pt x="25511" y="34710"/>
                </a:lnTo>
                <a:lnTo>
                  <a:pt x="25640" y="35161"/>
                </a:lnTo>
                <a:lnTo>
                  <a:pt x="26113" y="34260"/>
                </a:lnTo>
                <a:lnTo>
                  <a:pt x="26198" y="33899"/>
                </a:lnTo>
                <a:lnTo>
                  <a:pt x="26156" y="33719"/>
                </a:lnTo>
                <a:lnTo>
                  <a:pt x="26284" y="33177"/>
                </a:lnTo>
                <a:lnTo>
                  <a:pt x="26242" y="33629"/>
                </a:lnTo>
                <a:lnTo>
                  <a:pt x="27272" y="32727"/>
                </a:lnTo>
                <a:lnTo>
                  <a:pt x="27315" y="32817"/>
                </a:lnTo>
                <a:lnTo>
                  <a:pt x="27358" y="32727"/>
                </a:lnTo>
                <a:lnTo>
                  <a:pt x="27358" y="32727"/>
                </a:lnTo>
                <a:lnTo>
                  <a:pt x="27315" y="32997"/>
                </a:lnTo>
                <a:lnTo>
                  <a:pt x="27530" y="32817"/>
                </a:lnTo>
                <a:lnTo>
                  <a:pt x="27530" y="32817"/>
                </a:lnTo>
                <a:lnTo>
                  <a:pt x="27487" y="32907"/>
                </a:lnTo>
                <a:lnTo>
                  <a:pt x="27745" y="32817"/>
                </a:lnTo>
                <a:lnTo>
                  <a:pt x="27702" y="32456"/>
                </a:lnTo>
                <a:lnTo>
                  <a:pt x="27616" y="32727"/>
                </a:lnTo>
                <a:lnTo>
                  <a:pt x="27487" y="32276"/>
                </a:lnTo>
                <a:lnTo>
                  <a:pt x="28045" y="30924"/>
                </a:lnTo>
                <a:lnTo>
                  <a:pt x="28088" y="31014"/>
                </a:lnTo>
                <a:lnTo>
                  <a:pt x="28131" y="30833"/>
                </a:lnTo>
                <a:lnTo>
                  <a:pt x="28131" y="30924"/>
                </a:lnTo>
                <a:lnTo>
                  <a:pt x="28174" y="30743"/>
                </a:lnTo>
                <a:lnTo>
                  <a:pt x="28174" y="30924"/>
                </a:lnTo>
                <a:lnTo>
                  <a:pt x="28217" y="30833"/>
                </a:lnTo>
                <a:lnTo>
                  <a:pt x="28561" y="30293"/>
                </a:lnTo>
                <a:lnTo>
                  <a:pt x="28561" y="30383"/>
                </a:lnTo>
                <a:lnTo>
                  <a:pt x="28518" y="30473"/>
                </a:lnTo>
                <a:lnTo>
                  <a:pt x="28604" y="30563"/>
                </a:lnTo>
                <a:lnTo>
                  <a:pt x="28647" y="30293"/>
                </a:lnTo>
                <a:lnTo>
                  <a:pt x="28776" y="30473"/>
                </a:lnTo>
                <a:lnTo>
                  <a:pt x="29033" y="30202"/>
                </a:lnTo>
                <a:lnTo>
                  <a:pt x="29205" y="29662"/>
                </a:lnTo>
                <a:lnTo>
                  <a:pt x="29634" y="29481"/>
                </a:lnTo>
                <a:lnTo>
                  <a:pt x="29592" y="29571"/>
                </a:lnTo>
                <a:lnTo>
                  <a:pt x="30150" y="29030"/>
                </a:lnTo>
                <a:lnTo>
                  <a:pt x="30279" y="29120"/>
                </a:lnTo>
                <a:lnTo>
                  <a:pt x="29978" y="29481"/>
                </a:lnTo>
                <a:lnTo>
                  <a:pt x="30536" y="29481"/>
                </a:lnTo>
                <a:lnTo>
                  <a:pt x="30193" y="29841"/>
                </a:lnTo>
                <a:lnTo>
                  <a:pt x="30193" y="29571"/>
                </a:lnTo>
                <a:lnTo>
                  <a:pt x="30150" y="29571"/>
                </a:lnTo>
                <a:lnTo>
                  <a:pt x="29634" y="30202"/>
                </a:lnTo>
                <a:lnTo>
                  <a:pt x="29634" y="30202"/>
                </a:lnTo>
                <a:lnTo>
                  <a:pt x="29549" y="30293"/>
                </a:lnTo>
                <a:lnTo>
                  <a:pt x="29377" y="31014"/>
                </a:lnTo>
                <a:lnTo>
                  <a:pt x="29505" y="31194"/>
                </a:lnTo>
                <a:lnTo>
                  <a:pt x="30150" y="30293"/>
                </a:lnTo>
                <a:lnTo>
                  <a:pt x="30150" y="30383"/>
                </a:lnTo>
                <a:lnTo>
                  <a:pt x="30193" y="30202"/>
                </a:lnTo>
                <a:lnTo>
                  <a:pt x="31181" y="29662"/>
                </a:lnTo>
                <a:lnTo>
                  <a:pt x="31181" y="29481"/>
                </a:lnTo>
                <a:lnTo>
                  <a:pt x="31181" y="29210"/>
                </a:lnTo>
                <a:lnTo>
                  <a:pt x="31052" y="29030"/>
                </a:lnTo>
                <a:lnTo>
                  <a:pt x="30751" y="29301"/>
                </a:lnTo>
                <a:lnTo>
                  <a:pt x="30794" y="29210"/>
                </a:lnTo>
                <a:lnTo>
                  <a:pt x="30365" y="28941"/>
                </a:lnTo>
                <a:lnTo>
                  <a:pt x="30450" y="28850"/>
                </a:lnTo>
                <a:lnTo>
                  <a:pt x="30236" y="28579"/>
                </a:lnTo>
                <a:lnTo>
                  <a:pt x="30236" y="28039"/>
                </a:lnTo>
                <a:lnTo>
                  <a:pt x="30107" y="27949"/>
                </a:lnTo>
                <a:lnTo>
                  <a:pt x="30407" y="27408"/>
                </a:lnTo>
                <a:lnTo>
                  <a:pt x="30297" y="27330"/>
                </a:lnTo>
                <a:lnTo>
                  <a:pt x="30297" y="27330"/>
                </a:lnTo>
                <a:lnTo>
                  <a:pt x="30150" y="27408"/>
                </a:lnTo>
                <a:lnTo>
                  <a:pt x="29763" y="27137"/>
                </a:lnTo>
                <a:lnTo>
                  <a:pt x="30279" y="27137"/>
                </a:lnTo>
                <a:lnTo>
                  <a:pt x="30579" y="26416"/>
                </a:lnTo>
                <a:lnTo>
                  <a:pt x="29634" y="26416"/>
                </a:lnTo>
                <a:lnTo>
                  <a:pt x="26585" y="29841"/>
                </a:lnTo>
                <a:lnTo>
                  <a:pt x="26585" y="29841"/>
                </a:lnTo>
                <a:lnTo>
                  <a:pt x="28604" y="27408"/>
                </a:lnTo>
                <a:lnTo>
                  <a:pt x="28389" y="26776"/>
                </a:lnTo>
                <a:lnTo>
                  <a:pt x="33586" y="23982"/>
                </a:lnTo>
                <a:lnTo>
                  <a:pt x="33929" y="23351"/>
                </a:lnTo>
                <a:lnTo>
                  <a:pt x="33843" y="23170"/>
                </a:lnTo>
                <a:lnTo>
                  <a:pt x="34015" y="22990"/>
                </a:lnTo>
                <a:lnTo>
                  <a:pt x="34101" y="22449"/>
                </a:lnTo>
                <a:lnTo>
                  <a:pt x="33972" y="22178"/>
                </a:lnTo>
                <a:lnTo>
                  <a:pt x="33629" y="22359"/>
                </a:lnTo>
                <a:lnTo>
                  <a:pt x="33586" y="22268"/>
                </a:lnTo>
                <a:lnTo>
                  <a:pt x="33757" y="21908"/>
                </a:lnTo>
                <a:lnTo>
                  <a:pt x="33543" y="21818"/>
                </a:lnTo>
                <a:lnTo>
                  <a:pt x="32641" y="22539"/>
                </a:lnTo>
                <a:lnTo>
                  <a:pt x="32770" y="22359"/>
                </a:lnTo>
                <a:lnTo>
                  <a:pt x="32684" y="22268"/>
                </a:lnTo>
                <a:lnTo>
                  <a:pt x="33672" y="21637"/>
                </a:lnTo>
                <a:lnTo>
                  <a:pt x="33672" y="21186"/>
                </a:lnTo>
                <a:lnTo>
                  <a:pt x="33500" y="21276"/>
                </a:lnTo>
                <a:lnTo>
                  <a:pt x="33285" y="20916"/>
                </a:lnTo>
                <a:lnTo>
                  <a:pt x="33028" y="21186"/>
                </a:lnTo>
                <a:lnTo>
                  <a:pt x="33242" y="20916"/>
                </a:lnTo>
                <a:lnTo>
                  <a:pt x="33113" y="20826"/>
                </a:lnTo>
                <a:lnTo>
                  <a:pt x="32856" y="21007"/>
                </a:lnTo>
                <a:lnTo>
                  <a:pt x="33028" y="20736"/>
                </a:lnTo>
                <a:lnTo>
                  <a:pt x="33028" y="20375"/>
                </a:lnTo>
                <a:lnTo>
                  <a:pt x="32984" y="20465"/>
                </a:lnTo>
                <a:lnTo>
                  <a:pt x="32941" y="20285"/>
                </a:lnTo>
                <a:lnTo>
                  <a:pt x="32727" y="20195"/>
                </a:lnTo>
                <a:lnTo>
                  <a:pt x="32813" y="20015"/>
                </a:lnTo>
                <a:lnTo>
                  <a:pt x="32684" y="20015"/>
                </a:lnTo>
                <a:lnTo>
                  <a:pt x="32813" y="19924"/>
                </a:lnTo>
                <a:lnTo>
                  <a:pt x="32641" y="19834"/>
                </a:lnTo>
                <a:lnTo>
                  <a:pt x="32727" y="19744"/>
                </a:lnTo>
                <a:lnTo>
                  <a:pt x="32555" y="19564"/>
                </a:lnTo>
                <a:lnTo>
                  <a:pt x="32899" y="19474"/>
                </a:lnTo>
                <a:lnTo>
                  <a:pt x="32641" y="18932"/>
                </a:lnTo>
                <a:lnTo>
                  <a:pt x="32899" y="18662"/>
                </a:lnTo>
                <a:lnTo>
                  <a:pt x="32770" y="18392"/>
                </a:lnTo>
                <a:lnTo>
                  <a:pt x="32512" y="18482"/>
                </a:lnTo>
                <a:lnTo>
                  <a:pt x="32512" y="18482"/>
                </a:lnTo>
                <a:lnTo>
                  <a:pt x="32813" y="18121"/>
                </a:lnTo>
                <a:lnTo>
                  <a:pt x="32469" y="18211"/>
                </a:lnTo>
                <a:lnTo>
                  <a:pt x="32469" y="18211"/>
                </a:lnTo>
                <a:lnTo>
                  <a:pt x="32727" y="18031"/>
                </a:lnTo>
                <a:lnTo>
                  <a:pt x="32641" y="17761"/>
                </a:lnTo>
                <a:lnTo>
                  <a:pt x="32727" y="17670"/>
                </a:lnTo>
                <a:lnTo>
                  <a:pt x="32469" y="17670"/>
                </a:lnTo>
                <a:lnTo>
                  <a:pt x="32641" y="17580"/>
                </a:lnTo>
                <a:lnTo>
                  <a:pt x="32555" y="17309"/>
                </a:lnTo>
                <a:lnTo>
                  <a:pt x="32641" y="17220"/>
                </a:lnTo>
                <a:lnTo>
                  <a:pt x="32598" y="17040"/>
                </a:lnTo>
                <a:lnTo>
                  <a:pt x="32512" y="17040"/>
                </a:lnTo>
                <a:lnTo>
                  <a:pt x="32426" y="16859"/>
                </a:lnTo>
                <a:lnTo>
                  <a:pt x="32426" y="16588"/>
                </a:lnTo>
                <a:lnTo>
                  <a:pt x="32212" y="17400"/>
                </a:lnTo>
                <a:lnTo>
                  <a:pt x="32083" y="17400"/>
                </a:lnTo>
                <a:lnTo>
                  <a:pt x="32039" y="17670"/>
                </a:lnTo>
                <a:lnTo>
                  <a:pt x="31739" y="18121"/>
                </a:lnTo>
                <a:lnTo>
                  <a:pt x="31696" y="17851"/>
                </a:lnTo>
                <a:lnTo>
                  <a:pt x="31138" y="18572"/>
                </a:lnTo>
                <a:lnTo>
                  <a:pt x="31181" y="18211"/>
                </a:lnTo>
                <a:lnTo>
                  <a:pt x="31052" y="18392"/>
                </a:lnTo>
                <a:lnTo>
                  <a:pt x="31009" y="18301"/>
                </a:lnTo>
                <a:lnTo>
                  <a:pt x="30966" y="18301"/>
                </a:lnTo>
                <a:lnTo>
                  <a:pt x="31052" y="17851"/>
                </a:lnTo>
                <a:lnTo>
                  <a:pt x="30536" y="17851"/>
                </a:lnTo>
                <a:lnTo>
                  <a:pt x="30880" y="17400"/>
                </a:lnTo>
                <a:lnTo>
                  <a:pt x="30794" y="17400"/>
                </a:lnTo>
                <a:lnTo>
                  <a:pt x="30880" y="17040"/>
                </a:lnTo>
                <a:lnTo>
                  <a:pt x="30622" y="16859"/>
                </a:lnTo>
                <a:lnTo>
                  <a:pt x="30923" y="16769"/>
                </a:lnTo>
                <a:lnTo>
                  <a:pt x="31138" y="15957"/>
                </a:lnTo>
                <a:lnTo>
                  <a:pt x="31138" y="15957"/>
                </a:lnTo>
                <a:lnTo>
                  <a:pt x="31009" y="16138"/>
                </a:lnTo>
                <a:lnTo>
                  <a:pt x="30536" y="15687"/>
                </a:lnTo>
                <a:lnTo>
                  <a:pt x="30665" y="15507"/>
                </a:lnTo>
                <a:lnTo>
                  <a:pt x="30450" y="15507"/>
                </a:lnTo>
                <a:lnTo>
                  <a:pt x="30236" y="14876"/>
                </a:lnTo>
                <a:lnTo>
                  <a:pt x="29549" y="15056"/>
                </a:lnTo>
                <a:lnTo>
                  <a:pt x="29592" y="14965"/>
                </a:lnTo>
                <a:lnTo>
                  <a:pt x="28947" y="14876"/>
                </a:lnTo>
                <a:lnTo>
                  <a:pt x="28861" y="15597"/>
                </a:lnTo>
                <a:lnTo>
                  <a:pt x="28518" y="16138"/>
                </a:lnTo>
                <a:lnTo>
                  <a:pt x="28689" y="16138"/>
                </a:lnTo>
                <a:lnTo>
                  <a:pt x="28518" y="16769"/>
                </a:lnTo>
                <a:lnTo>
                  <a:pt x="28604" y="16859"/>
                </a:lnTo>
                <a:lnTo>
                  <a:pt x="27960" y="17851"/>
                </a:lnTo>
                <a:lnTo>
                  <a:pt x="28217" y="19203"/>
                </a:lnTo>
                <a:lnTo>
                  <a:pt x="26671" y="21367"/>
                </a:lnTo>
                <a:lnTo>
                  <a:pt x="26757" y="21818"/>
                </a:lnTo>
                <a:lnTo>
                  <a:pt x="26714" y="21818"/>
                </a:lnTo>
                <a:lnTo>
                  <a:pt x="26757" y="22088"/>
                </a:lnTo>
                <a:lnTo>
                  <a:pt x="26585" y="23441"/>
                </a:lnTo>
                <a:lnTo>
                  <a:pt x="26327" y="23801"/>
                </a:lnTo>
                <a:lnTo>
                  <a:pt x="26370" y="24072"/>
                </a:lnTo>
                <a:lnTo>
                  <a:pt x="26242" y="24342"/>
                </a:lnTo>
                <a:lnTo>
                  <a:pt x="26198" y="23982"/>
                </a:lnTo>
                <a:lnTo>
                  <a:pt x="26027" y="24252"/>
                </a:lnTo>
                <a:lnTo>
                  <a:pt x="26027" y="24703"/>
                </a:lnTo>
                <a:lnTo>
                  <a:pt x="25597" y="24432"/>
                </a:lnTo>
                <a:lnTo>
                  <a:pt x="25769" y="23801"/>
                </a:lnTo>
                <a:lnTo>
                  <a:pt x="25468" y="23441"/>
                </a:lnTo>
                <a:lnTo>
                  <a:pt x="25812" y="21457"/>
                </a:lnTo>
                <a:lnTo>
                  <a:pt x="25554" y="20826"/>
                </a:lnTo>
                <a:lnTo>
                  <a:pt x="24953" y="21007"/>
                </a:lnTo>
                <a:lnTo>
                  <a:pt x="24867" y="20465"/>
                </a:lnTo>
                <a:lnTo>
                  <a:pt x="24223" y="19474"/>
                </a:lnTo>
                <a:lnTo>
                  <a:pt x="23192" y="19384"/>
                </a:lnTo>
                <a:lnTo>
                  <a:pt x="23235" y="19293"/>
                </a:lnTo>
                <a:lnTo>
                  <a:pt x="23063" y="19474"/>
                </a:lnTo>
                <a:lnTo>
                  <a:pt x="23364" y="18301"/>
                </a:lnTo>
                <a:lnTo>
                  <a:pt x="23321" y="17851"/>
                </a:lnTo>
                <a:lnTo>
                  <a:pt x="22935" y="18301"/>
                </a:lnTo>
                <a:lnTo>
                  <a:pt x="23063" y="17941"/>
                </a:lnTo>
                <a:lnTo>
                  <a:pt x="22977" y="17670"/>
                </a:lnTo>
                <a:lnTo>
                  <a:pt x="24180" y="15417"/>
                </a:lnTo>
                <a:lnTo>
                  <a:pt x="24180" y="15236"/>
                </a:lnTo>
                <a:lnTo>
                  <a:pt x="24395" y="14876"/>
                </a:lnTo>
                <a:lnTo>
                  <a:pt x="24524" y="15056"/>
                </a:lnTo>
                <a:lnTo>
                  <a:pt x="24524" y="14876"/>
                </a:lnTo>
                <a:lnTo>
                  <a:pt x="24824" y="14695"/>
                </a:lnTo>
                <a:lnTo>
                  <a:pt x="24867" y="14515"/>
                </a:lnTo>
                <a:lnTo>
                  <a:pt x="25253" y="14425"/>
                </a:lnTo>
                <a:lnTo>
                  <a:pt x="25297" y="13974"/>
                </a:lnTo>
                <a:lnTo>
                  <a:pt x="25125" y="13794"/>
                </a:lnTo>
                <a:lnTo>
                  <a:pt x="24953" y="13974"/>
                </a:lnTo>
                <a:lnTo>
                  <a:pt x="25082" y="13794"/>
                </a:lnTo>
                <a:lnTo>
                  <a:pt x="24781" y="13613"/>
                </a:lnTo>
                <a:lnTo>
                  <a:pt x="24738" y="13433"/>
                </a:lnTo>
                <a:lnTo>
                  <a:pt x="25168" y="13703"/>
                </a:lnTo>
                <a:lnTo>
                  <a:pt x="25168" y="13794"/>
                </a:lnTo>
                <a:lnTo>
                  <a:pt x="26971" y="12621"/>
                </a:lnTo>
                <a:lnTo>
                  <a:pt x="25898" y="11990"/>
                </a:lnTo>
                <a:lnTo>
                  <a:pt x="26327" y="12081"/>
                </a:lnTo>
                <a:lnTo>
                  <a:pt x="27015" y="12442"/>
                </a:lnTo>
                <a:lnTo>
                  <a:pt x="27487" y="11990"/>
                </a:lnTo>
                <a:lnTo>
                  <a:pt x="27401" y="11630"/>
                </a:lnTo>
                <a:lnTo>
                  <a:pt x="27787" y="11540"/>
                </a:lnTo>
                <a:lnTo>
                  <a:pt x="27874" y="11810"/>
                </a:lnTo>
                <a:lnTo>
                  <a:pt x="28045" y="11720"/>
                </a:lnTo>
                <a:lnTo>
                  <a:pt x="28174" y="11540"/>
                </a:lnTo>
                <a:lnTo>
                  <a:pt x="27960" y="11269"/>
                </a:lnTo>
                <a:lnTo>
                  <a:pt x="27960" y="11269"/>
                </a:lnTo>
                <a:lnTo>
                  <a:pt x="28174" y="11359"/>
                </a:lnTo>
                <a:lnTo>
                  <a:pt x="28303" y="11720"/>
                </a:lnTo>
                <a:lnTo>
                  <a:pt x="29205" y="10819"/>
                </a:lnTo>
                <a:lnTo>
                  <a:pt x="29162" y="10277"/>
                </a:lnTo>
                <a:lnTo>
                  <a:pt x="29377" y="9736"/>
                </a:lnTo>
                <a:lnTo>
                  <a:pt x="29634" y="9556"/>
                </a:lnTo>
                <a:lnTo>
                  <a:pt x="29377" y="9466"/>
                </a:lnTo>
                <a:lnTo>
                  <a:pt x="29334" y="9286"/>
                </a:lnTo>
                <a:lnTo>
                  <a:pt x="29463" y="9196"/>
                </a:lnTo>
                <a:lnTo>
                  <a:pt x="28647" y="9015"/>
                </a:lnTo>
                <a:lnTo>
                  <a:pt x="28518" y="9466"/>
                </a:lnTo>
                <a:lnTo>
                  <a:pt x="28604" y="9646"/>
                </a:lnTo>
                <a:lnTo>
                  <a:pt x="28475" y="9736"/>
                </a:lnTo>
                <a:lnTo>
                  <a:pt x="28561" y="9827"/>
                </a:lnTo>
                <a:lnTo>
                  <a:pt x="27444" y="11089"/>
                </a:lnTo>
                <a:lnTo>
                  <a:pt x="27358" y="10367"/>
                </a:lnTo>
                <a:lnTo>
                  <a:pt x="27444" y="10187"/>
                </a:lnTo>
                <a:lnTo>
                  <a:pt x="27487" y="10187"/>
                </a:lnTo>
                <a:lnTo>
                  <a:pt x="27659" y="9736"/>
                </a:lnTo>
                <a:lnTo>
                  <a:pt x="27229" y="9736"/>
                </a:lnTo>
                <a:lnTo>
                  <a:pt x="26886" y="10187"/>
                </a:lnTo>
                <a:lnTo>
                  <a:pt x="26886" y="10187"/>
                </a:lnTo>
                <a:lnTo>
                  <a:pt x="26929" y="9466"/>
                </a:lnTo>
                <a:lnTo>
                  <a:pt x="27186" y="9286"/>
                </a:lnTo>
                <a:lnTo>
                  <a:pt x="26929" y="9286"/>
                </a:lnTo>
                <a:lnTo>
                  <a:pt x="27058" y="9196"/>
                </a:lnTo>
                <a:lnTo>
                  <a:pt x="26585" y="9106"/>
                </a:lnTo>
                <a:lnTo>
                  <a:pt x="26929" y="8835"/>
                </a:lnTo>
                <a:lnTo>
                  <a:pt x="26800" y="8835"/>
                </a:lnTo>
                <a:lnTo>
                  <a:pt x="27015" y="8744"/>
                </a:lnTo>
                <a:lnTo>
                  <a:pt x="26929" y="8294"/>
                </a:lnTo>
                <a:lnTo>
                  <a:pt x="27058" y="7933"/>
                </a:lnTo>
                <a:lnTo>
                  <a:pt x="26971" y="7573"/>
                </a:lnTo>
                <a:lnTo>
                  <a:pt x="26843" y="7392"/>
                </a:lnTo>
                <a:close/>
              </a:path>
            </a:pathLst>
          </a:custGeom>
          <a:solidFill>
            <a:srgbClr val="FF98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/>
          <p:nvPr/>
        </p:nvSpPr>
        <p:spPr>
          <a:xfrm>
            <a:off x="6007886" y="1034114"/>
            <a:ext cx="2786400" cy="2872500"/>
          </a:xfrm>
          <a:prstGeom prst="diamond">
            <a:avLst/>
          </a:prstGeom>
          <a:noFill/>
          <a:ln w="38100" cap="flat" cmpd="sng">
            <a:solidFill>
              <a:srgbClr val="166C2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781450" y="1034100"/>
            <a:ext cx="2786400" cy="2872500"/>
          </a:xfrm>
          <a:prstGeom prst="diamond">
            <a:avLst/>
          </a:prstGeom>
          <a:noFill/>
          <a:ln w="38100" cap="flat" cmpd="sng">
            <a:solidFill>
              <a:srgbClr val="2A56C6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3567794" y="1234348"/>
            <a:ext cx="2451600" cy="2472300"/>
          </a:xfrm>
          <a:prstGeom prst="diamond">
            <a:avLst/>
          </a:prstGeom>
          <a:noFill/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 txBox="1">
            <a:spLocks noGrp="1"/>
          </p:cNvSpPr>
          <p:nvPr>
            <p:ph type="sldNum" idx="12"/>
          </p:nvPr>
        </p:nvSpPr>
        <p:spPr>
          <a:xfrm>
            <a:off x="7406725" y="4636500"/>
            <a:ext cx="16800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19</a:t>
            </a:fld>
            <a:r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601" name="Shape 601"/>
          <p:cNvSpPr txBox="1">
            <a:spLocks noGrp="1"/>
          </p:cNvSpPr>
          <p:nvPr>
            <p:ph type="title" idx="4294967295"/>
          </p:nvPr>
        </p:nvSpPr>
        <p:spPr>
          <a:xfrm>
            <a:off x="3162200" y="23363"/>
            <a:ext cx="5257800" cy="766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3000">
                <a:solidFill>
                  <a:srgbClr val="3F5378"/>
                </a:solidFill>
              </a:rPr>
              <a:t>GLOBAL &amp; SOCIETAL IMPACT</a:t>
            </a:r>
          </a:p>
        </p:txBody>
      </p:sp>
      <p:sp>
        <p:nvSpPr>
          <p:cNvPr id="602" name="Shape 602"/>
          <p:cNvSpPr txBox="1"/>
          <p:nvPr/>
        </p:nvSpPr>
        <p:spPr>
          <a:xfrm>
            <a:off x="6832972" y="1471942"/>
            <a:ext cx="1886700" cy="48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600" b="1">
                <a:solidFill>
                  <a:srgbClr val="2A56C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1600" b="1">
                <a:solidFill>
                  <a:srgbClr val="2A56C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Therapists</a:t>
            </a:r>
          </a:p>
        </p:txBody>
      </p:sp>
      <p:sp>
        <p:nvSpPr>
          <p:cNvPr id="603" name="Shape 603"/>
          <p:cNvSpPr txBox="1"/>
          <p:nvPr/>
        </p:nvSpPr>
        <p:spPr>
          <a:xfrm>
            <a:off x="1805760" y="1340905"/>
            <a:ext cx="2399400" cy="56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600" b="1">
                <a:solidFill>
                  <a:srgbClr val="FF9800"/>
                </a:solidFill>
              </a:rPr>
              <a:t> </a:t>
            </a:r>
            <a:r>
              <a:rPr lang="en" sz="16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Users</a:t>
            </a:r>
          </a:p>
        </p:txBody>
      </p:sp>
      <p:sp>
        <p:nvSpPr>
          <p:cNvPr id="604" name="Shape 604"/>
          <p:cNvSpPr txBox="1"/>
          <p:nvPr/>
        </p:nvSpPr>
        <p:spPr>
          <a:xfrm>
            <a:off x="3822250" y="2094932"/>
            <a:ext cx="1960200" cy="1062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Alternate solution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Interactive </a:t>
            </a:r>
          </a:p>
          <a:p>
            <a:pPr marL="457200" lvl="0" indent="-317500">
              <a:spcBef>
                <a:spcPts val="0"/>
              </a:spcBef>
              <a:buSzPts val="1400"/>
              <a:buFont typeface="Roboto Condensed"/>
              <a:buChar char="●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Faster results </a:t>
            </a:r>
          </a:p>
        </p:txBody>
      </p:sp>
      <p:sp>
        <p:nvSpPr>
          <p:cNvPr id="605" name="Shape 605"/>
          <p:cNvSpPr txBox="1"/>
          <p:nvPr/>
        </p:nvSpPr>
        <p:spPr>
          <a:xfrm>
            <a:off x="1231300" y="1782174"/>
            <a:ext cx="1886700" cy="164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Accessible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Affordable</a:t>
            </a:r>
          </a:p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Easy to use</a:t>
            </a:r>
          </a:p>
          <a:p>
            <a:pPr marL="457200" lvl="0" indent="-317500" rtl="0">
              <a:spcBef>
                <a:spcPts val="0"/>
              </a:spcBef>
              <a:buSzPts val="1400"/>
              <a:buFont typeface="Roboto Condensed"/>
              <a:buChar char="●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Higher chances of  therapy completion</a:t>
            </a:r>
          </a:p>
          <a:p>
            <a:pPr marL="0" lvl="0" indent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606" name="Shape 606"/>
          <p:cNvSpPr txBox="1"/>
          <p:nvPr/>
        </p:nvSpPr>
        <p:spPr>
          <a:xfrm>
            <a:off x="6309700" y="2058125"/>
            <a:ext cx="1960200" cy="1221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Increased number of customers </a:t>
            </a:r>
          </a:p>
          <a:p>
            <a:pPr marL="457200" lvl="0" indent="-317500" rtl="0">
              <a:spcBef>
                <a:spcPts val="0"/>
              </a:spcBef>
              <a:buSzPts val="1400"/>
              <a:buFont typeface="Roboto Condensed"/>
              <a:buChar char="●"/>
            </a:pPr>
            <a:r>
              <a:rPr lang="en" b="1">
                <a:latin typeface="Roboto Condensed"/>
                <a:ea typeface="Roboto Condensed"/>
                <a:cs typeface="Roboto Condensed"/>
                <a:sym typeface="Roboto Condensed"/>
              </a:rPr>
              <a:t>Increased profit</a:t>
            </a:r>
          </a:p>
          <a:p>
            <a:pPr marL="0" lvl="0" indent="0">
              <a:spcBef>
                <a:spcPts val="0"/>
              </a:spcBef>
              <a:buNone/>
            </a:pPr>
            <a:endParaRPr b="1"/>
          </a:p>
        </p:txBody>
      </p:sp>
      <p:sp>
        <p:nvSpPr>
          <p:cNvPr id="607" name="Shape 607"/>
          <p:cNvSpPr txBox="1"/>
          <p:nvPr/>
        </p:nvSpPr>
        <p:spPr>
          <a:xfrm>
            <a:off x="4389284" y="1471939"/>
            <a:ext cx="1053300" cy="48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1600" b="1">
                <a:solidFill>
                  <a:srgbClr val="166C2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Mutual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/>
        </p:nvSpPr>
        <p:spPr>
          <a:xfrm>
            <a:off x="1790225" y="918475"/>
            <a:ext cx="2140200" cy="108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sz="1300"/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Miguel Balleza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Bluetooth Integration/Game</a:t>
            </a:r>
          </a:p>
          <a:p>
            <a:pPr marL="457200" lvl="0" indent="-317500" rtl="0">
              <a:spcBef>
                <a:spcPts val="0"/>
              </a:spcBef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Application Login &amp; Testing</a:t>
            </a:r>
          </a:p>
          <a:p>
            <a:pPr marL="0" lvl="0" indent="0" rtl="0">
              <a:spcBef>
                <a:spcPts val="0"/>
              </a:spcBef>
              <a:buNone/>
            </a:pPr>
            <a:r>
              <a:rPr lang="en" sz="1300"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</p:txBody>
      </p:sp>
      <p:sp>
        <p:nvSpPr>
          <p:cNvPr id="207" name="Shape 20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2682950" y="28175"/>
            <a:ext cx="3949500" cy="642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3600" b="1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Meet the Team</a:t>
            </a:r>
          </a:p>
        </p:txBody>
      </p:sp>
      <p:pic>
        <p:nvPicPr>
          <p:cNvPr id="209" name="Shape 209" descr="imageedit_5_3282371394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6399" y="2112625"/>
            <a:ext cx="1417200" cy="14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 descr="imageedit_7_8646928638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9325" y="2154151"/>
            <a:ext cx="1487400" cy="14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 descr="imageedit_8_2345494046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00" y="800349"/>
            <a:ext cx="1417200" cy="1417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 descr="imageedit_9_3446297574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3375" y="826575"/>
            <a:ext cx="1417200" cy="141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 descr="imageedit_2_3886706784.gif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0226" y="3441901"/>
            <a:ext cx="1487400" cy="148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/>
          <p:nvPr/>
        </p:nvSpPr>
        <p:spPr>
          <a:xfrm>
            <a:off x="2549150" y="2253975"/>
            <a:ext cx="2277300" cy="108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Louie Kafka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Game Development</a:t>
            </a:r>
          </a:p>
          <a:p>
            <a:pPr marL="457200" lvl="0" indent="-317500" rtl="0">
              <a:spcBef>
                <a:spcPts val="0"/>
              </a:spcBef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Connection &amp; Testing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5" name="Shape 215"/>
          <p:cNvSpPr/>
          <p:nvPr/>
        </p:nvSpPr>
        <p:spPr>
          <a:xfrm>
            <a:off x="3473100" y="3589475"/>
            <a:ext cx="2387400" cy="108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Ligia Lobo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Database</a:t>
            </a:r>
          </a:p>
          <a:p>
            <a:pPr marL="457200" lvl="0" indent="-317500" rtl="0">
              <a:spcBef>
                <a:spcPts val="0"/>
              </a:spcBef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Sensors Construction &amp; Testing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6" name="Shape 216"/>
          <p:cNvSpPr/>
          <p:nvPr/>
        </p:nvSpPr>
        <p:spPr>
          <a:xfrm>
            <a:off x="6889400" y="2353800"/>
            <a:ext cx="2012100" cy="108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Hansini Vyas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User Interface</a:t>
            </a:r>
          </a:p>
          <a:p>
            <a:pPr marL="457200" lvl="0" indent="-317500" rtl="0">
              <a:spcBef>
                <a:spcPts val="0"/>
              </a:spcBef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Connection &amp; Testing 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6050400" y="964875"/>
            <a:ext cx="2277300" cy="10881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>
              <a:spcBef>
                <a:spcPts val="0"/>
              </a:spcBef>
              <a:buNone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Juliet Vickio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Raspberry Pi/Sensors </a:t>
            </a:r>
          </a:p>
          <a:p>
            <a:pPr marL="457200" lvl="0" indent="-317500" rtl="0">
              <a:spcBef>
                <a:spcPts val="0"/>
              </a:spcBef>
              <a:buSzPts val="1400"/>
              <a:buFont typeface="Roboto Condensed"/>
              <a:buChar char="●"/>
            </a:pPr>
            <a:r>
              <a:rPr lang="en">
                <a:latin typeface="Roboto Condensed"/>
                <a:ea typeface="Roboto Condensed"/>
                <a:cs typeface="Roboto Condensed"/>
                <a:sym typeface="Roboto Condensed"/>
              </a:rPr>
              <a:t>Connection &amp; Testing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Shape 612"/>
          <p:cNvSpPr txBox="1">
            <a:spLocks noGrp="1"/>
          </p:cNvSpPr>
          <p:nvPr>
            <p:ph type="title"/>
          </p:nvPr>
        </p:nvSpPr>
        <p:spPr>
          <a:xfrm>
            <a:off x="0" y="392575"/>
            <a:ext cx="62925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Cost Analysis</a:t>
            </a:r>
          </a:p>
        </p:txBody>
      </p:sp>
      <p:sp>
        <p:nvSpPr>
          <p:cNvPr id="613" name="Shape 613"/>
          <p:cNvSpPr txBox="1">
            <a:spLocks noGrp="1"/>
          </p:cNvSpPr>
          <p:nvPr>
            <p:ph type="sldNum" idx="12"/>
          </p:nvPr>
        </p:nvSpPr>
        <p:spPr>
          <a:xfrm>
            <a:off x="7412275" y="4636500"/>
            <a:ext cx="16932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20</a:t>
            </a:fld>
            <a:r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pic>
        <p:nvPicPr>
          <p:cNvPr id="614" name="Shape 6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097075" y="155150"/>
            <a:ext cx="911975" cy="12410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615" name="Shape 615"/>
          <p:cNvGraphicFramePr/>
          <p:nvPr/>
        </p:nvGraphicFramePr>
        <p:xfrm>
          <a:off x="77025" y="1387875"/>
          <a:ext cx="3936450" cy="3169680"/>
        </p:xfrm>
        <a:graphic>
          <a:graphicData uri="http://schemas.openxmlformats.org/drawingml/2006/table">
            <a:tbl>
              <a:tblPr>
                <a:noFill/>
                <a:tableStyleId>{0D1F2BDF-1F07-49F4-8F40-9F2EC8CCE4F3}</a:tableStyleId>
              </a:tblPr>
              <a:tblGrid>
                <a:gridCol w="471975"/>
                <a:gridCol w="2035050"/>
                <a:gridCol w="686250"/>
                <a:gridCol w="743175"/>
              </a:tblGrid>
              <a:tr h="381000">
                <a:tc gridSpan="4"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Individual Cost Per Unit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#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Item from Bulk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Amt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Cost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Raspberry Pi Zero W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$3.34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MCP3008 Chip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$1.74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MicroSD Card (8GB)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$0.79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Adafruit LIS3DH Chip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$4.95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Kinesiology Tape Roll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$1.39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6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Conductive Thread Bobbin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0.07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$0.10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616" name="Shape 616"/>
          <p:cNvGraphicFramePr/>
          <p:nvPr/>
        </p:nvGraphicFramePr>
        <p:xfrm>
          <a:off x="4087050" y="1387875"/>
          <a:ext cx="3936450" cy="3169680"/>
        </p:xfrm>
        <a:graphic>
          <a:graphicData uri="http://schemas.openxmlformats.org/drawingml/2006/table">
            <a:tbl>
              <a:tblPr>
                <a:noFill/>
                <a:tableStyleId>{0D1F2BDF-1F07-49F4-8F40-9F2EC8CCE4F3}</a:tableStyleId>
              </a:tblPr>
              <a:tblGrid>
                <a:gridCol w="471975"/>
                <a:gridCol w="2035050"/>
                <a:gridCol w="686250"/>
                <a:gridCol w="743175"/>
              </a:tblGrid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7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Velostat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0.01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$0.01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8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 Gauge Single Wire Roll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0.10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$0.07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9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20k Ohm Resistor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3.00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$0.00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Headers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$0.41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11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PCB Boards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$0.33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12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Vinyl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 $0.30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13</a:t>
                      </a:r>
                    </a:p>
                  </a:txBody>
                  <a:tcPr marL="68575" marR="6857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Unforeseen Cost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$2.57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1000">
                <a:tc gridSpan="3"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TOTAL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buNone/>
                      </a:pPr>
                      <a:r>
                        <a:rPr lang="en"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$16.00</a:t>
                      </a:r>
                    </a:p>
                  </a:txBody>
                  <a:tcPr marL="68575" marR="68575" marT="91425" marB="91425">
                    <a:lnL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650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Shape 621"/>
          <p:cNvSpPr txBox="1">
            <a:spLocks noGrp="1"/>
          </p:cNvSpPr>
          <p:nvPr>
            <p:ph type="sldNum" idx="12"/>
          </p:nvPr>
        </p:nvSpPr>
        <p:spPr>
          <a:xfrm>
            <a:off x="7416075" y="4636500"/>
            <a:ext cx="16896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21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622" name="Shape 6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POTENTIAL MARKET</a:t>
            </a:r>
          </a:p>
        </p:txBody>
      </p:sp>
      <p:pic>
        <p:nvPicPr>
          <p:cNvPr id="623" name="Shape 6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7400" y="1027500"/>
            <a:ext cx="2843475" cy="284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Shape 624"/>
          <p:cNvSpPr/>
          <p:nvPr/>
        </p:nvSpPr>
        <p:spPr>
          <a:xfrm>
            <a:off x="1119850" y="3259775"/>
            <a:ext cx="1469400" cy="1513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25" name="Shape 625"/>
          <p:cNvSpPr/>
          <p:nvPr/>
        </p:nvSpPr>
        <p:spPr>
          <a:xfrm>
            <a:off x="3423150" y="3259775"/>
            <a:ext cx="1469400" cy="16026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4348125" y="1481150"/>
            <a:ext cx="1469400" cy="1513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27" name="Shape 627"/>
          <p:cNvSpPr/>
          <p:nvPr/>
        </p:nvSpPr>
        <p:spPr>
          <a:xfrm>
            <a:off x="238775" y="1481150"/>
            <a:ext cx="1469400" cy="1513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2293450" y="1481150"/>
            <a:ext cx="1469400" cy="1513200"/>
          </a:xfrm>
          <a:prstGeom prst="roundRect">
            <a:avLst>
              <a:gd name="adj" fmla="val 16667"/>
            </a:avLst>
          </a:prstGeom>
          <a:solidFill>
            <a:srgbClr val="FF9900"/>
          </a:solidFill>
          <a:ln w="7620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29" name="Shape 629"/>
          <p:cNvSpPr txBox="1"/>
          <p:nvPr/>
        </p:nvSpPr>
        <p:spPr>
          <a:xfrm>
            <a:off x="177725" y="1436450"/>
            <a:ext cx="1591500" cy="1602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Target Audience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Physically active adults or professional athletes. </a:t>
            </a:r>
          </a:p>
        </p:txBody>
      </p:sp>
      <p:sp>
        <p:nvSpPr>
          <p:cNvPr id="630" name="Shape 630"/>
          <p:cNvSpPr txBox="1"/>
          <p:nvPr/>
        </p:nvSpPr>
        <p:spPr>
          <a:xfrm>
            <a:off x="2293450" y="1452675"/>
            <a:ext cx="1469400" cy="151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Partners</a:t>
            </a: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Physical Therapists and Pharmacies.</a:t>
            </a:r>
          </a:p>
        </p:txBody>
      </p:sp>
      <p:sp>
        <p:nvSpPr>
          <p:cNvPr id="631" name="Shape 631"/>
          <p:cNvSpPr txBox="1"/>
          <p:nvPr/>
        </p:nvSpPr>
        <p:spPr>
          <a:xfrm>
            <a:off x="4258275" y="1481150"/>
            <a:ext cx="1649100" cy="1513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Activities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Accessibility and Consistent Support.</a:t>
            </a:r>
          </a:p>
        </p:txBody>
      </p:sp>
      <p:sp>
        <p:nvSpPr>
          <p:cNvPr id="632" name="Shape 632"/>
          <p:cNvSpPr txBox="1"/>
          <p:nvPr/>
        </p:nvSpPr>
        <p:spPr>
          <a:xfrm>
            <a:off x="1125700" y="3158375"/>
            <a:ext cx="1469400" cy="171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Resources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Secure SQLite Database and a Proper Connection </a:t>
            </a:r>
          </a:p>
        </p:txBody>
      </p:sp>
      <p:sp>
        <p:nvSpPr>
          <p:cNvPr id="633" name="Shape 633"/>
          <p:cNvSpPr txBox="1"/>
          <p:nvPr/>
        </p:nvSpPr>
        <p:spPr>
          <a:xfrm>
            <a:off x="3353150" y="3234575"/>
            <a:ext cx="1469400" cy="145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endParaRPr sz="15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5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providing an interactive platform to receive physical therapy.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Shape 63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Business Plan</a:t>
            </a:r>
          </a:p>
        </p:txBody>
      </p:sp>
      <p:sp>
        <p:nvSpPr>
          <p:cNvPr id="639" name="Shape 639"/>
          <p:cNvSpPr txBox="1">
            <a:spLocks noGrp="1"/>
          </p:cNvSpPr>
          <p:nvPr>
            <p:ph type="sldNum" idx="12"/>
          </p:nvPr>
        </p:nvSpPr>
        <p:spPr>
          <a:xfrm>
            <a:off x="7430825" y="4636500"/>
            <a:ext cx="16746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22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pic>
        <p:nvPicPr>
          <p:cNvPr id="640" name="Shape 640" descr="Screen Shot 2017-10-02 at 11.55.16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413" y="1400375"/>
            <a:ext cx="5124125" cy="365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Shape 64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FUTURE IMPROVEMENTS</a:t>
            </a:r>
          </a:p>
        </p:txBody>
      </p:sp>
      <p:sp>
        <p:nvSpPr>
          <p:cNvPr id="646" name="Shape 64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23</a:t>
            </a:fld>
            <a:endParaRPr lang="en"/>
          </a:p>
        </p:txBody>
      </p:sp>
      <p:sp>
        <p:nvSpPr>
          <p:cNvPr id="647" name="Shape 647"/>
          <p:cNvSpPr/>
          <p:nvPr/>
        </p:nvSpPr>
        <p:spPr>
          <a:xfrm>
            <a:off x="419900" y="2789750"/>
            <a:ext cx="1128300" cy="1220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2624125" y="2584475"/>
            <a:ext cx="1128300" cy="1220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695300" y="1434313"/>
            <a:ext cx="1128300" cy="1220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0" name="Shape 650"/>
          <p:cNvSpPr/>
          <p:nvPr/>
        </p:nvSpPr>
        <p:spPr>
          <a:xfrm>
            <a:off x="1548200" y="3416100"/>
            <a:ext cx="1128300" cy="1220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51" name="Shape 651"/>
          <p:cNvSpPr/>
          <p:nvPr/>
        </p:nvSpPr>
        <p:spPr>
          <a:xfrm>
            <a:off x="2066100" y="1364063"/>
            <a:ext cx="1128300" cy="12204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pic>
        <p:nvPicPr>
          <p:cNvPr id="652" name="Shape 652"/>
          <p:cNvPicPr preferRelativeResize="0"/>
          <p:nvPr/>
        </p:nvPicPr>
        <p:blipFill rotWithShape="1">
          <a:blip r:embed="rId3">
            <a:alphaModFix/>
          </a:blip>
          <a:srcRect l="19082" r="19082" b="-3295"/>
          <a:stretch/>
        </p:blipFill>
        <p:spPr>
          <a:xfrm>
            <a:off x="5051650" y="1331250"/>
            <a:ext cx="2991626" cy="24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TIMELINE/STATUS </a:t>
            </a:r>
          </a:p>
        </p:txBody>
      </p:sp>
      <p:sp>
        <p:nvSpPr>
          <p:cNvPr id="658" name="Shape 658"/>
          <p:cNvSpPr txBox="1">
            <a:spLocks noGrp="1"/>
          </p:cNvSpPr>
          <p:nvPr>
            <p:ph type="sldNum" idx="12"/>
          </p:nvPr>
        </p:nvSpPr>
        <p:spPr>
          <a:xfrm>
            <a:off x="7425750" y="4636500"/>
            <a:ext cx="16797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24</a:t>
            </a:fld>
            <a:r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cxnSp>
        <p:nvCxnSpPr>
          <p:cNvPr id="659" name="Shape 659"/>
          <p:cNvCxnSpPr/>
          <p:nvPr/>
        </p:nvCxnSpPr>
        <p:spPr>
          <a:xfrm rot="10800000" flipH="1">
            <a:off x="749825" y="2920375"/>
            <a:ext cx="7919100" cy="5400"/>
          </a:xfrm>
          <a:prstGeom prst="straightConnector1">
            <a:avLst/>
          </a:prstGeom>
          <a:noFill/>
          <a:ln w="152400" cap="flat" cmpd="sng">
            <a:solidFill>
              <a:srgbClr val="FF98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0" name="Shape 660"/>
          <p:cNvCxnSpPr/>
          <p:nvPr/>
        </p:nvCxnSpPr>
        <p:spPr>
          <a:xfrm>
            <a:off x="1020000" y="2679538"/>
            <a:ext cx="0" cy="4362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1" name="Shape 661"/>
          <p:cNvCxnSpPr/>
          <p:nvPr/>
        </p:nvCxnSpPr>
        <p:spPr>
          <a:xfrm>
            <a:off x="3459348" y="2679538"/>
            <a:ext cx="0" cy="4362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2" name="Shape 662"/>
          <p:cNvCxnSpPr/>
          <p:nvPr/>
        </p:nvCxnSpPr>
        <p:spPr>
          <a:xfrm>
            <a:off x="6278316" y="2679538"/>
            <a:ext cx="0" cy="4362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3" name="Shape 663"/>
          <p:cNvSpPr/>
          <p:nvPr/>
        </p:nvSpPr>
        <p:spPr>
          <a:xfrm>
            <a:off x="1152100" y="2751813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703063" y="2751825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2258677" y="2751813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2840681" y="278768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67" name="Shape 667"/>
          <p:cNvCxnSpPr/>
          <p:nvPr/>
        </p:nvCxnSpPr>
        <p:spPr>
          <a:xfrm>
            <a:off x="1283550" y="3041163"/>
            <a:ext cx="0" cy="581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8" name="Shape 668"/>
          <p:cNvCxnSpPr/>
          <p:nvPr/>
        </p:nvCxnSpPr>
        <p:spPr>
          <a:xfrm rot="10800000" flipH="1">
            <a:off x="1805613" y="2201100"/>
            <a:ext cx="12900" cy="5904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69" name="Shape 669"/>
          <p:cNvCxnSpPr/>
          <p:nvPr/>
        </p:nvCxnSpPr>
        <p:spPr>
          <a:xfrm>
            <a:off x="2400665" y="3041138"/>
            <a:ext cx="0" cy="581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70" name="Shape 670"/>
          <p:cNvCxnSpPr>
            <a:stCxn id="666" idx="0"/>
          </p:cNvCxnSpPr>
          <p:nvPr/>
        </p:nvCxnSpPr>
        <p:spPr>
          <a:xfrm rot="10800000" flipH="1">
            <a:off x="2979581" y="2232388"/>
            <a:ext cx="4200" cy="5553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71" name="Shape 671"/>
          <p:cNvSpPr txBox="1">
            <a:spLocks noGrp="1"/>
          </p:cNvSpPr>
          <p:nvPr>
            <p:ph type="title"/>
          </p:nvPr>
        </p:nvSpPr>
        <p:spPr>
          <a:xfrm>
            <a:off x="652850" y="3738288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Begin writing Program on Kivy </a:t>
            </a:r>
          </a:p>
        </p:txBody>
      </p:sp>
      <p:sp>
        <p:nvSpPr>
          <p:cNvPr id="672" name="Shape 672"/>
          <p:cNvSpPr txBox="1">
            <a:spLocks noGrp="1"/>
          </p:cNvSpPr>
          <p:nvPr>
            <p:ph type="title"/>
          </p:nvPr>
        </p:nvSpPr>
        <p:spPr>
          <a:xfrm>
            <a:off x="1239963" y="1665425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Begin constructing Sensors/Testing Materials</a:t>
            </a:r>
          </a:p>
        </p:txBody>
      </p:sp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1951340" y="3738275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Begin working on Secure SQLite Database </a:t>
            </a:r>
          </a:p>
        </p:txBody>
      </p:sp>
      <p:sp>
        <p:nvSpPr>
          <p:cNvPr id="674" name="Shape 674"/>
          <p:cNvSpPr txBox="1">
            <a:spLocks noGrp="1"/>
          </p:cNvSpPr>
          <p:nvPr>
            <p:ph type="title"/>
          </p:nvPr>
        </p:nvSpPr>
        <p:spPr>
          <a:xfrm>
            <a:off x="2407481" y="1737188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Begin designing Use Interface</a:t>
            </a:r>
          </a:p>
        </p:txBody>
      </p:sp>
      <p:sp>
        <p:nvSpPr>
          <p:cNvPr id="675" name="Shape 675"/>
          <p:cNvSpPr/>
          <p:nvPr/>
        </p:nvSpPr>
        <p:spPr>
          <a:xfrm>
            <a:off x="3772550" y="275183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6" name="Shape 676"/>
          <p:cNvSpPr/>
          <p:nvPr/>
        </p:nvSpPr>
        <p:spPr>
          <a:xfrm>
            <a:off x="4302398" y="275183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7" name="Shape 677"/>
          <p:cNvSpPr/>
          <p:nvPr/>
        </p:nvSpPr>
        <p:spPr>
          <a:xfrm>
            <a:off x="4826013" y="275183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8" name="Shape 678"/>
          <p:cNvSpPr/>
          <p:nvPr/>
        </p:nvSpPr>
        <p:spPr>
          <a:xfrm>
            <a:off x="5303625" y="275183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79" name="Shape 679"/>
          <p:cNvSpPr/>
          <p:nvPr/>
        </p:nvSpPr>
        <p:spPr>
          <a:xfrm>
            <a:off x="5761813" y="275183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80" name="Shape 680"/>
          <p:cNvCxnSpPr/>
          <p:nvPr/>
        </p:nvCxnSpPr>
        <p:spPr>
          <a:xfrm>
            <a:off x="3911450" y="3041138"/>
            <a:ext cx="0" cy="581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1" name="Shape 681"/>
          <p:cNvCxnSpPr/>
          <p:nvPr/>
        </p:nvCxnSpPr>
        <p:spPr>
          <a:xfrm>
            <a:off x="4964925" y="3041138"/>
            <a:ext cx="0" cy="581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2" name="Shape 682"/>
          <p:cNvCxnSpPr/>
          <p:nvPr/>
        </p:nvCxnSpPr>
        <p:spPr>
          <a:xfrm>
            <a:off x="5900725" y="3041138"/>
            <a:ext cx="0" cy="581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3" name="Shape 683"/>
          <p:cNvCxnSpPr/>
          <p:nvPr/>
        </p:nvCxnSpPr>
        <p:spPr>
          <a:xfrm rot="10800000" flipH="1">
            <a:off x="4457623" y="2196538"/>
            <a:ext cx="4200" cy="5553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84" name="Shape 684"/>
          <p:cNvCxnSpPr/>
          <p:nvPr/>
        </p:nvCxnSpPr>
        <p:spPr>
          <a:xfrm rot="10800000" flipH="1">
            <a:off x="5440413" y="2184975"/>
            <a:ext cx="4200" cy="5553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85" name="Shape 685"/>
          <p:cNvSpPr txBox="1">
            <a:spLocks noGrp="1"/>
          </p:cNvSpPr>
          <p:nvPr>
            <p:ph type="title"/>
          </p:nvPr>
        </p:nvSpPr>
        <p:spPr>
          <a:xfrm>
            <a:off x="3339350" y="3621888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Design Kivy Application</a:t>
            </a:r>
          </a:p>
        </p:txBody>
      </p:sp>
      <p:sp>
        <p:nvSpPr>
          <p:cNvPr id="686" name="Shape 686"/>
          <p:cNvSpPr txBox="1">
            <a:spLocks noGrp="1"/>
          </p:cNvSpPr>
          <p:nvPr>
            <p:ph type="title"/>
          </p:nvPr>
        </p:nvSpPr>
        <p:spPr>
          <a:xfrm>
            <a:off x="3869210" y="1737200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Continue Sensor Construction</a:t>
            </a:r>
          </a:p>
        </p:txBody>
      </p:sp>
      <p:sp>
        <p:nvSpPr>
          <p:cNvPr id="687" name="Shape 687"/>
          <p:cNvSpPr txBox="1">
            <a:spLocks noGrp="1"/>
          </p:cNvSpPr>
          <p:nvPr>
            <p:ph type="title"/>
          </p:nvPr>
        </p:nvSpPr>
        <p:spPr>
          <a:xfrm>
            <a:off x="4392825" y="3621863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Continue developing SQLite Database</a:t>
            </a:r>
          </a:p>
        </p:txBody>
      </p:sp>
      <p:sp>
        <p:nvSpPr>
          <p:cNvPr id="688" name="Shape 688"/>
          <p:cNvSpPr txBox="1">
            <a:spLocks noGrp="1"/>
          </p:cNvSpPr>
          <p:nvPr>
            <p:ph type="title"/>
          </p:nvPr>
        </p:nvSpPr>
        <p:spPr>
          <a:xfrm>
            <a:off x="4870425" y="1737200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Continue Developing User Interface</a:t>
            </a:r>
          </a:p>
        </p:txBody>
      </p:sp>
      <p:sp>
        <p:nvSpPr>
          <p:cNvPr id="689" name="Shape 689"/>
          <p:cNvSpPr txBox="1">
            <a:spLocks noGrp="1"/>
          </p:cNvSpPr>
          <p:nvPr>
            <p:ph type="title"/>
          </p:nvPr>
        </p:nvSpPr>
        <p:spPr>
          <a:xfrm>
            <a:off x="5328625" y="3693613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Work on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 Wireless Connectivity </a:t>
            </a:r>
          </a:p>
        </p:txBody>
      </p:sp>
      <p:sp>
        <p:nvSpPr>
          <p:cNvPr id="690" name="Shape 690"/>
          <p:cNvSpPr/>
          <p:nvPr/>
        </p:nvSpPr>
        <p:spPr>
          <a:xfrm>
            <a:off x="6573452" y="275183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7105888" y="275183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7638313" y="275183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3" name="Shape 693"/>
          <p:cNvCxnSpPr/>
          <p:nvPr/>
        </p:nvCxnSpPr>
        <p:spPr>
          <a:xfrm>
            <a:off x="8526575" y="2982963"/>
            <a:ext cx="0" cy="581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4" name="Shape 694"/>
          <p:cNvSpPr/>
          <p:nvPr/>
        </p:nvSpPr>
        <p:spPr>
          <a:xfrm>
            <a:off x="8387663" y="2751788"/>
            <a:ext cx="277800" cy="291600"/>
          </a:xfrm>
          <a:prstGeom prst="ellipse">
            <a:avLst/>
          </a:prstGeom>
          <a:solidFill>
            <a:srgbClr val="0B5394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95" name="Shape 695"/>
          <p:cNvCxnSpPr/>
          <p:nvPr/>
        </p:nvCxnSpPr>
        <p:spPr>
          <a:xfrm>
            <a:off x="7244788" y="3041138"/>
            <a:ext cx="0" cy="5817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6" name="Shape 696"/>
          <p:cNvCxnSpPr/>
          <p:nvPr/>
        </p:nvCxnSpPr>
        <p:spPr>
          <a:xfrm rot="10800000" flipH="1">
            <a:off x="7792996" y="2196525"/>
            <a:ext cx="4200" cy="5553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97" name="Shape 697"/>
          <p:cNvCxnSpPr/>
          <p:nvPr/>
        </p:nvCxnSpPr>
        <p:spPr>
          <a:xfrm rot="10800000" flipH="1">
            <a:off x="6719014" y="2184975"/>
            <a:ext cx="4200" cy="555300"/>
          </a:xfrm>
          <a:prstGeom prst="straightConnector1">
            <a:avLst/>
          </a:pr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98" name="Shape 698"/>
          <p:cNvSpPr txBox="1">
            <a:spLocks noGrp="1"/>
          </p:cNvSpPr>
          <p:nvPr>
            <p:ph type="title"/>
          </p:nvPr>
        </p:nvSpPr>
        <p:spPr>
          <a:xfrm>
            <a:off x="6672676" y="3621850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Work on Final Presentation</a:t>
            </a:r>
          </a:p>
        </p:txBody>
      </p:sp>
      <p:sp>
        <p:nvSpPr>
          <p:cNvPr id="699" name="Shape 699"/>
          <p:cNvSpPr txBox="1">
            <a:spLocks noGrp="1"/>
          </p:cNvSpPr>
          <p:nvPr>
            <p:ph type="title"/>
          </p:nvPr>
        </p:nvSpPr>
        <p:spPr>
          <a:xfrm>
            <a:off x="6149027" y="1665450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Finish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Connecting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Sensors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And Application</a:t>
            </a:r>
          </a:p>
        </p:txBody>
      </p:sp>
      <p:sp>
        <p:nvSpPr>
          <p:cNvPr id="700" name="Shape 700"/>
          <p:cNvSpPr txBox="1">
            <a:spLocks noGrp="1"/>
          </p:cNvSpPr>
          <p:nvPr>
            <p:ph type="title"/>
          </p:nvPr>
        </p:nvSpPr>
        <p:spPr>
          <a:xfrm>
            <a:off x="7225613" y="1760325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Work on Final Report</a:t>
            </a:r>
          </a:p>
        </p:txBody>
      </p:sp>
      <p:sp>
        <p:nvSpPr>
          <p:cNvPr id="701" name="Shape 701"/>
          <p:cNvSpPr txBox="1">
            <a:spLocks noGrp="1"/>
          </p:cNvSpPr>
          <p:nvPr>
            <p:ph type="title"/>
          </p:nvPr>
        </p:nvSpPr>
        <p:spPr>
          <a:xfrm>
            <a:off x="7954463" y="3621850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000">
                <a:solidFill>
                  <a:srgbClr val="38761D"/>
                </a:solidFill>
              </a:rPr>
              <a:t>Symposium </a:t>
            </a:r>
          </a:p>
        </p:txBody>
      </p:sp>
      <p:sp>
        <p:nvSpPr>
          <p:cNvPr id="702" name="Shape 702"/>
          <p:cNvSpPr txBox="1">
            <a:spLocks noGrp="1"/>
          </p:cNvSpPr>
          <p:nvPr>
            <p:ph type="title"/>
          </p:nvPr>
        </p:nvSpPr>
        <p:spPr>
          <a:xfrm>
            <a:off x="345488" y="3041138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800">
                <a:solidFill>
                  <a:srgbClr val="38761D"/>
                </a:solidFill>
              </a:rPr>
              <a:t>SEPT</a:t>
            </a:r>
          </a:p>
        </p:txBody>
      </p:sp>
      <p:sp>
        <p:nvSpPr>
          <p:cNvPr id="703" name="Shape 703"/>
          <p:cNvSpPr txBox="1">
            <a:spLocks noGrp="1"/>
          </p:cNvSpPr>
          <p:nvPr>
            <p:ph type="title"/>
          </p:nvPr>
        </p:nvSpPr>
        <p:spPr>
          <a:xfrm>
            <a:off x="2870298" y="3114563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800">
                <a:solidFill>
                  <a:srgbClr val="38761D"/>
                </a:solidFill>
              </a:rPr>
              <a:t>OCT</a:t>
            </a:r>
          </a:p>
        </p:txBody>
      </p:sp>
      <p:sp>
        <p:nvSpPr>
          <p:cNvPr id="704" name="Shape 704"/>
          <p:cNvSpPr txBox="1">
            <a:spLocks noGrp="1"/>
          </p:cNvSpPr>
          <p:nvPr>
            <p:ph type="title"/>
          </p:nvPr>
        </p:nvSpPr>
        <p:spPr>
          <a:xfrm>
            <a:off x="5706204" y="3114550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800">
                <a:solidFill>
                  <a:srgbClr val="38761D"/>
                </a:solidFill>
              </a:rPr>
              <a:t>NOV</a:t>
            </a:r>
          </a:p>
        </p:txBody>
      </p:sp>
      <p:sp>
        <p:nvSpPr>
          <p:cNvPr id="705" name="Shape 705"/>
          <p:cNvSpPr/>
          <p:nvPr/>
        </p:nvSpPr>
        <p:spPr>
          <a:xfrm rot="1673581">
            <a:off x="6129933" y="2289540"/>
            <a:ext cx="264678" cy="347146"/>
          </a:xfrm>
          <a:prstGeom prst="lightningBolt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706" name="Shape 706"/>
          <p:cNvGrpSpPr/>
          <p:nvPr/>
        </p:nvGrpSpPr>
        <p:grpSpPr>
          <a:xfrm>
            <a:off x="367738" y="631491"/>
            <a:ext cx="304515" cy="288380"/>
            <a:chOff x="5973900" y="318475"/>
            <a:chExt cx="402000" cy="380700"/>
          </a:xfrm>
        </p:grpSpPr>
        <p:sp>
          <p:nvSpPr>
            <p:cNvPr id="707" name="Shape 707"/>
            <p:cNvSpPr/>
            <p:nvPr/>
          </p:nvSpPr>
          <p:spPr>
            <a:xfrm>
              <a:off x="5973900" y="337975"/>
              <a:ext cx="402000" cy="66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92" y="119955"/>
                  </a:moveTo>
                  <a:lnTo>
                    <a:pt x="119992" y="0"/>
                  </a:lnTo>
                  <a:lnTo>
                    <a:pt x="7" y="0"/>
                  </a:lnTo>
                  <a:lnTo>
                    <a:pt x="7" y="119955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Shape 708"/>
            <p:cNvSpPr/>
            <p:nvPr/>
          </p:nvSpPr>
          <p:spPr>
            <a:xfrm>
              <a:off x="6024450" y="348325"/>
              <a:ext cx="45000" cy="45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33" y="120000"/>
                  </a:moveTo>
                  <a:lnTo>
                    <a:pt x="60033" y="120000"/>
                  </a:lnTo>
                  <a:lnTo>
                    <a:pt x="48652" y="118336"/>
                  </a:lnTo>
                  <a:lnTo>
                    <a:pt x="37337" y="115074"/>
                  </a:lnTo>
                  <a:lnTo>
                    <a:pt x="25956" y="108618"/>
                  </a:lnTo>
                  <a:lnTo>
                    <a:pt x="17836" y="102163"/>
                  </a:lnTo>
                  <a:lnTo>
                    <a:pt x="9783" y="92379"/>
                  </a:lnTo>
                  <a:lnTo>
                    <a:pt x="4858" y="82662"/>
                  </a:lnTo>
                  <a:lnTo>
                    <a:pt x="1663" y="71347"/>
                  </a:lnTo>
                  <a:lnTo>
                    <a:pt x="0" y="59966"/>
                  </a:lnTo>
                  <a:lnTo>
                    <a:pt x="0" y="59966"/>
                  </a:lnTo>
                  <a:lnTo>
                    <a:pt x="1663" y="47054"/>
                  </a:lnTo>
                  <a:lnTo>
                    <a:pt x="4858" y="35673"/>
                  </a:lnTo>
                  <a:lnTo>
                    <a:pt x="9783" y="25956"/>
                  </a:lnTo>
                  <a:lnTo>
                    <a:pt x="17836" y="16239"/>
                  </a:lnTo>
                  <a:lnTo>
                    <a:pt x="25956" y="9717"/>
                  </a:lnTo>
                  <a:lnTo>
                    <a:pt x="37337" y="3261"/>
                  </a:lnTo>
                  <a:lnTo>
                    <a:pt x="48652" y="0"/>
                  </a:lnTo>
                  <a:lnTo>
                    <a:pt x="60033" y="0"/>
                  </a:lnTo>
                  <a:lnTo>
                    <a:pt x="60033" y="0"/>
                  </a:lnTo>
                  <a:lnTo>
                    <a:pt x="71347" y="0"/>
                  </a:lnTo>
                  <a:lnTo>
                    <a:pt x="82662" y="3261"/>
                  </a:lnTo>
                  <a:lnTo>
                    <a:pt x="94043" y="9717"/>
                  </a:lnTo>
                  <a:lnTo>
                    <a:pt x="102163" y="16239"/>
                  </a:lnTo>
                  <a:lnTo>
                    <a:pt x="110282" y="25956"/>
                  </a:lnTo>
                  <a:lnTo>
                    <a:pt x="115141" y="35673"/>
                  </a:lnTo>
                  <a:lnTo>
                    <a:pt x="118336" y="47054"/>
                  </a:lnTo>
                  <a:lnTo>
                    <a:pt x="120000" y="59966"/>
                  </a:lnTo>
                  <a:lnTo>
                    <a:pt x="120000" y="59966"/>
                  </a:lnTo>
                  <a:lnTo>
                    <a:pt x="118336" y="71347"/>
                  </a:lnTo>
                  <a:lnTo>
                    <a:pt x="115141" y="82662"/>
                  </a:lnTo>
                  <a:lnTo>
                    <a:pt x="110282" y="92379"/>
                  </a:lnTo>
                  <a:lnTo>
                    <a:pt x="102163" y="102163"/>
                  </a:lnTo>
                  <a:lnTo>
                    <a:pt x="94043" y="108618"/>
                  </a:lnTo>
                  <a:lnTo>
                    <a:pt x="82662" y="115074"/>
                  </a:lnTo>
                  <a:lnTo>
                    <a:pt x="71347" y="118336"/>
                  </a:lnTo>
                  <a:lnTo>
                    <a:pt x="60033" y="120000"/>
                  </a:lnTo>
                  <a:lnTo>
                    <a:pt x="60033" y="1200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Shape 709"/>
            <p:cNvSpPr/>
            <p:nvPr/>
          </p:nvSpPr>
          <p:spPr>
            <a:xfrm>
              <a:off x="6280175" y="348325"/>
              <a:ext cx="45000" cy="45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33" y="120000"/>
                  </a:moveTo>
                  <a:lnTo>
                    <a:pt x="60033" y="120000"/>
                  </a:lnTo>
                  <a:lnTo>
                    <a:pt x="48652" y="118336"/>
                  </a:lnTo>
                  <a:lnTo>
                    <a:pt x="37337" y="115074"/>
                  </a:lnTo>
                  <a:lnTo>
                    <a:pt x="25956" y="108618"/>
                  </a:lnTo>
                  <a:lnTo>
                    <a:pt x="17836" y="102163"/>
                  </a:lnTo>
                  <a:lnTo>
                    <a:pt x="9783" y="92379"/>
                  </a:lnTo>
                  <a:lnTo>
                    <a:pt x="4925" y="82662"/>
                  </a:lnTo>
                  <a:lnTo>
                    <a:pt x="1663" y="71347"/>
                  </a:lnTo>
                  <a:lnTo>
                    <a:pt x="0" y="59966"/>
                  </a:lnTo>
                  <a:lnTo>
                    <a:pt x="0" y="59966"/>
                  </a:lnTo>
                  <a:lnTo>
                    <a:pt x="1663" y="47054"/>
                  </a:lnTo>
                  <a:lnTo>
                    <a:pt x="4925" y="35673"/>
                  </a:lnTo>
                  <a:lnTo>
                    <a:pt x="9783" y="25956"/>
                  </a:lnTo>
                  <a:lnTo>
                    <a:pt x="17836" y="16239"/>
                  </a:lnTo>
                  <a:lnTo>
                    <a:pt x="25956" y="9717"/>
                  </a:lnTo>
                  <a:lnTo>
                    <a:pt x="37337" y="3261"/>
                  </a:lnTo>
                  <a:lnTo>
                    <a:pt x="48652" y="0"/>
                  </a:lnTo>
                  <a:lnTo>
                    <a:pt x="60033" y="0"/>
                  </a:lnTo>
                  <a:lnTo>
                    <a:pt x="60033" y="0"/>
                  </a:lnTo>
                  <a:lnTo>
                    <a:pt x="71347" y="0"/>
                  </a:lnTo>
                  <a:lnTo>
                    <a:pt x="82728" y="3261"/>
                  </a:lnTo>
                  <a:lnTo>
                    <a:pt x="94043" y="9717"/>
                  </a:lnTo>
                  <a:lnTo>
                    <a:pt x="102163" y="16239"/>
                  </a:lnTo>
                  <a:lnTo>
                    <a:pt x="110282" y="25956"/>
                  </a:lnTo>
                  <a:lnTo>
                    <a:pt x="115141" y="35673"/>
                  </a:lnTo>
                  <a:lnTo>
                    <a:pt x="118336" y="47054"/>
                  </a:lnTo>
                  <a:lnTo>
                    <a:pt x="120000" y="59966"/>
                  </a:lnTo>
                  <a:lnTo>
                    <a:pt x="120000" y="59966"/>
                  </a:lnTo>
                  <a:lnTo>
                    <a:pt x="118336" y="71347"/>
                  </a:lnTo>
                  <a:lnTo>
                    <a:pt x="115141" y="82662"/>
                  </a:lnTo>
                  <a:lnTo>
                    <a:pt x="110282" y="92379"/>
                  </a:lnTo>
                  <a:lnTo>
                    <a:pt x="102163" y="102163"/>
                  </a:lnTo>
                  <a:lnTo>
                    <a:pt x="94043" y="108618"/>
                  </a:lnTo>
                  <a:lnTo>
                    <a:pt x="82728" y="115074"/>
                  </a:lnTo>
                  <a:lnTo>
                    <a:pt x="71347" y="118336"/>
                  </a:lnTo>
                  <a:lnTo>
                    <a:pt x="60033" y="120000"/>
                  </a:lnTo>
                  <a:lnTo>
                    <a:pt x="60033" y="1200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Shape 710"/>
            <p:cNvSpPr/>
            <p:nvPr/>
          </p:nvSpPr>
          <p:spPr>
            <a:xfrm>
              <a:off x="5973900" y="667375"/>
              <a:ext cx="402000" cy="318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7" y="0"/>
                  </a:moveTo>
                  <a:lnTo>
                    <a:pt x="7" y="46124"/>
                  </a:lnTo>
                  <a:lnTo>
                    <a:pt x="7" y="46124"/>
                  </a:lnTo>
                  <a:lnTo>
                    <a:pt x="186" y="62320"/>
                  </a:lnTo>
                  <a:lnTo>
                    <a:pt x="552" y="76148"/>
                  </a:lnTo>
                  <a:lnTo>
                    <a:pt x="1097" y="87703"/>
                  </a:lnTo>
                  <a:lnTo>
                    <a:pt x="1642" y="99258"/>
                  </a:lnTo>
                  <a:lnTo>
                    <a:pt x="2552" y="108445"/>
                  </a:lnTo>
                  <a:lnTo>
                    <a:pt x="3642" y="115359"/>
                  </a:lnTo>
                  <a:lnTo>
                    <a:pt x="4732" y="120000"/>
                  </a:lnTo>
                  <a:lnTo>
                    <a:pt x="5822" y="120000"/>
                  </a:lnTo>
                  <a:lnTo>
                    <a:pt x="114177" y="120000"/>
                  </a:lnTo>
                  <a:lnTo>
                    <a:pt x="114177" y="120000"/>
                  </a:lnTo>
                  <a:lnTo>
                    <a:pt x="115267" y="120000"/>
                  </a:lnTo>
                  <a:lnTo>
                    <a:pt x="116357" y="115359"/>
                  </a:lnTo>
                  <a:lnTo>
                    <a:pt x="117447" y="108445"/>
                  </a:lnTo>
                  <a:lnTo>
                    <a:pt x="118357" y="99258"/>
                  </a:lnTo>
                  <a:lnTo>
                    <a:pt x="118902" y="87703"/>
                  </a:lnTo>
                  <a:lnTo>
                    <a:pt x="119447" y="76148"/>
                  </a:lnTo>
                  <a:lnTo>
                    <a:pt x="119813" y="62320"/>
                  </a:lnTo>
                  <a:lnTo>
                    <a:pt x="119992" y="46124"/>
                  </a:lnTo>
                  <a:lnTo>
                    <a:pt x="119992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Shape 711"/>
            <p:cNvSpPr/>
            <p:nvPr/>
          </p:nvSpPr>
          <p:spPr>
            <a:xfrm>
              <a:off x="6302700" y="318475"/>
              <a:ext cx="28500" cy="633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6387" y="120000"/>
                  </a:moveTo>
                  <a:lnTo>
                    <a:pt x="51099" y="120000"/>
                  </a:lnTo>
                  <a:lnTo>
                    <a:pt x="51099" y="120000"/>
                  </a:lnTo>
                  <a:lnTo>
                    <a:pt x="40837" y="120000"/>
                  </a:lnTo>
                  <a:lnTo>
                    <a:pt x="30680" y="117679"/>
                  </a:lnTo>
                  <a:lnTo>
                    <a:pt x="23036" y="116543"/>
                  </a:lnTo>
                  <a:lnTo>
                    <a:pt x="15392" y="113086"/>
                  </a:lnTo>
                  <a:lnTo>
                    <a:pt x="7748" y="109629"/>
                  </a:lnTo>
                  <a:lnTo>
                    <a:pt x="5130" y="106172"/>
                  </a:lnTo>
                  <a:lnTo>
                    <a:pt x="104" y="101531"/>
                  </a:lnTo>
                  <a:lnTo>
                    <a:pt x="104" y="96937"/>
                  </a:lnTo>
                  <a:lnTo>
                    <a:pt x="104" y="23109"/>
                  </a:lnTo>
                  <a:lnTo>
                    <a:pt x="104" y="23109"/>
                  </a:lnTo>
                  <a:lnTo>
                    <a:pt x="104" y="18516"/>
                  </a:lnTo>
                  <a:lnTo>
                    <a:pt x="5130" y="13875"/>
                  </a:lnTo>
                  <a:lnTo>
                    <a:pt x="7748" y="10418"/>
                  </a:lnTo>
                  <a:lnTo>
                    <a:pt x="15392" y="6961"/>
                  </a:lnTo>
                  <a:lnTo>
                    <a:pt x="23036" y="3504"/>
                  </a:lnTo>
                  <a:lnTo>
                    <a:pt x="30680" y="2367"/>
                  </a:lnTo>
                  <a:lnTo>
                    <a:pt x="40837" y="47"/>
                  </a:lnTo>
                  <a:lnTo>
                    <a:pt x="51099" y="47"/>
                  </a:lnTo>
                  <a:lnTo>
                    <a:pt x="71518" y="47"/>
                  </a:lnTo>
                  <a:lnTo>
                    <a:pt x="71518" y="47"/>
                  </a:lnTo>
                  <a:lnTo>
                    <a:pt x="81675" y="47"/>
                  </a:lnTo>
                  <a:lnTo>
                    <a:pt x="91832" y="2367"/>
                  </a:lnTo>
                  <a:lnTo>
                    <a:pt x="99476" y="3504"/>
                  </a:lnTo>
                  <a:lnTo>
                    <a:pt x="107225" y="6961"/>
                  </a:lnTo>
                  <a:lnTo>
                    <a:pt x="112251" y="10418"/>
                  </a:lnTo>
                  <a:lnTo>
                    <a:pt x="117382" y="13875"/>
                  </a:lnTo>
                  <a:lnTo>
                    <a:pt x="119895" y="18516"/>
                  </a:lnTo>
                  <a:lnTo>
                    <a:pt x="119895" y="2310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Shape 712"/>
            <p:cNvSpPr/>
            <p:nvPr/>
          </p:nvSpPr>
          <p:spPr>
            <a:xfrm>
              <a:off x="6046975" y="318475"/>
              <a:ext cx="28500" cy="633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6387" y="120000"/>
                  </a:moveTo>
                  <a:lnTo>
                    <a:pt x="51099" y="120000"/>
                  </a:lnTo>
                  <a:lnTo>
                    <a:pt x="51099" y="120000"/>
                  </a:lnTo>
                  <a:lnTo>
                    <a:pt x="40837" y="120000"/>
                  </a:lnTo>
                  <a:lnTo>
                    <a:pt x="30680" y="117679"/>
                  </a:lnTo>
                  <a:lnTo>
                    <a:pt x="23036" y="116543"/>
                  </a:lnTo>
                  <a:lnTo>
                    <a:pt x="15392" y="113086"/>
                  </a:lnTo>
                  <a:lnTo>
                    <a:pt x="7748" y="109629"/>
                  </a:lnTo>
                  <a:lnTo>
                    <a:pt x="5130" y="106172"/>
                  </a:lnTo>
                  <a:lnTo>
                    <a:pt x="104" y="101531"/>
                  </a:lnTo>
                  <a:lnTo>
                    <a:pt x="104" y="96937"/>
                  </a:lnTo>
                  <a:lnTo>
                    <a:pt x="104" y="23109"/>
                  </a:lnTo>
                  <a:lnTo>
                    <a:pt x="104" y="23109"/>
                  </a:lnTo>
                  <a:lnTo>
                    <a:pt x="104" y="18516"/>
                  </a:lnTo>
                  <a:lnTo>
                    <a:pt x="5130" y="13875"/>
                  </a:lnTo>
                  <a:lnTo>
                    <a:pt x="7748" y="10418"/>
                  </a:lnTo>
                  <a:lnTo>
                    <a:pt x="15392" y="6961"/>
                  </a:lnTo>
                  <a:lnTo>
                    <a:pt x="23036" y="3504"/>
                  </a:lnTo>
                  <a:lnTo>
                    <a:pt x="30680" y="2367"/>
                  </a:lnTo>
                  <a:lnTo>
                    <a:pt x="40837" y="47"/>
                  </a:lnTo>
                  <a:lnTo>
                    <a:pt x="51099" y="47"/>
                  </a:lnTo>
                  <a:lnTo>
                    <a:pt x="71413" y="47"/>
                  </a:lnTo>
                  <a:lnTo>
                    <a:pt x="71413" y="47"/>
                  </a:lnTo>
                  <a:lnTo>
                    <a:pt x="81675" y="47"/>
                  </a:lnTo>
                  <a:lnTo>
                    <a:pt x="91832" y="2367"/>
                  </a:lnTo>
                  <a:lnTo>
                    <a:pt x="99476" y="3504"/>
                  </a:lnTo>
                  <a:lnTo>
                    <a:pt x="107120" y="6961"/>
                  </a:lnTo>
                  <a:lnTo>
                    <a:pt x="112251" y="10418"/>
                  </a:lnTo>
                  <a:lnTo>
                    <a:pt x="117382" y="13875"/>
                  </a:lnTo>
                  <a:lnTo>
                    <a:pt x="119895" y="18516"/>
                  </a:lnTo>
                  <a:lnTo>
                    <a:pt x="119895" y="23109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Shape 713"/>
            <p:cNvSpPr/>
            <p:nvPr/>
          </p:nvSpPr>
          <p:spPr>
            <a:xfrm>
              <a:off x="5973900" y="407375"/>
              <a:ext cx="402000" cy="2721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7" y="11"/>
                  </a:moveTo>
                  <a:lnTo>
                    <a:pt x="7" y="113552"/>
                  </a:lnTo>
                  <a:lnTo>
                    <a:pt x="7" y="113552"/>
                  </a:lnTo>
                  <a:lnTo>
                    <a:pt x="186" y="114621"/>
                  </a:lnTo>
                  <a:lnTo>
                    <a:pt x="552" y="115701"/>
                  </a:lnTo>
                  <a:lnTo>
                    <a:pt x="1097" y="116770"/>
                  </a:lnTo>
                  <a:lnTo>
                    <a:pt x="1642" y="117850"/>
                  </a:lnTo>
                  <a:lnTo>
                    <a:pt x="2552" y="118655"/>
                  </a:lnTo>
                  <a:lnTo>
                    <a:pt x="3642" y="119459"/>
                  </a:lnTo>
                  <a:lnTo>
                    <a:pt x="4732" y="119988"/>
                  </a:lnTo>
                  <a:lnTo>
                    <a:pt x="5822" y="119988"/>
                  </a:lnTo>
                  <a:lnTo>
                    <a:pt x="114177" y="119988"/>
                  </a:lnTo>
                  <a:lnTo>
                    <a:pt x="114177" y="119988"/>
                  </a:lnTo>
                  <a:lnTo>
                    <a:pt x="115267" y="119988"/>
                  </a:lnTo>
                  <a:lnTo>
                    <a:pt x="116357" y="119459"/>
                  </a:lnTo>
                  <a:lnTo>
                    <a:pt x="117447" y="118655"/>
                  </a:lnTo>
                  <a:lnTo>
                    <a:pt x="118357" y="117575"/>
                  </a:lnTo>
                  <a:lnTo>
                    <a:pt x="118902" y="116230"/>
                  </a:lnTo>
                  <a:lnTo>
                    <a:pt x="119447" y="114897"/>
                  </a:lnTo>
                  <a:lnTo>
                    <a:pt x="119813" y="113277"/>
                  </a:lnTo>
                  <a:lnTo>
                    <a:pt x="119992" y="111403"/>
                  </a:lnTo>
                  <a:lnTo>
                    <a:pt x="119992" y="11"/>
                  </a:lnTo>
                  <a:lnTo>
                    <a:pt x="7" y="11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Shape 714"/>
            <p:cNvSpPr/>
            <p:nvPr/>
          </p:nvSpPr>
          <p:spPr>
            <a:xfrm>
              <a:off x="6024450" y="456100"/>
              <a:ext cx="300900" cy="175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0"/>
                  </a:moveTo>
                  <a:lnTo>
                    <a:pt x="120000" y="0"/>
                  </a:lnTo>
                  <a:lnTo>
                    <a:pt x="120000" y="119982"/>
                  </a:lnTo>
                  <a:lnTo>
                    <a:pt x="0" y="119982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Shape 715"/>
            <p:cNvSpPr/>
            <p:nvPr/>
          </p:nvSpPr>
          <p:spPr>
            <a:xfrm>
              <a:off x="6024450" y="573000"/>
              <a:ext cx="3009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Shape 716"/>
            <p:cNvSpPr/>
            <p:nvPr/>
          </p:nvSpPr>
          <p:spPr>
            <a:xfrm>
              <a:off x="6024450" y="514550"/>
              <a:ext cx="3009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0"/>
                  </a:moveTo>
                  <a:lnTo>
                    <a:pt x="12000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Shape 717"/>
            <p:cNvSpPr/>
            <p:nvPr/>
          </p:nvSpPr>
          <p:spPr>
            <a:xfrm>
              <a:off x="6264950" y="456100"/>
              <a:ext cx="0" cy="175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11998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Shape 718"/>
            <p:cNvSpPr/>
            <p:nvPr/>
          </p:nvSpPr>
          <p:spPr>
            <a:xfrm>
              <a:off x="6204675" y="456100"/>
              <a:ext cx="0" cy="175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0"/>
                  </a:moveTo>
                  <a:lnTo>
                    <a:pt x="0" y="11998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Shape 719"/>
            <p:cNvSpPr/>
            <p:nvPr/>
          </p:nvSpPr>
          <p:spPr>
            <a:xfrm>
              <a:off x="6145000" y="456100"/>
              <a:ext cx="0" cy="175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11998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Shape 720"/>
            <p:cNvSpPr/>
            <p:nvPr/>
          </p:nvSpPr>
          <p:spPr>
            <a:xfrm>
              <a:off x="6084725" y="456100"/>
              <a:ext cx="0" cy="1755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0"/>
                  </a:moveTo>
                  <a:lnTo>
                    <a:pt x="120000" y="11998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21" name="Shape 721"/>
          <p:cNvCxnSpPr/>
          <p:nvPr/>
        </p:nvCxnSpPr>
        <p:spPr>
          <a:xfrm>
            <a:off x="8172116" y="2679488"/>
            <a:ext cx="0" cy="4362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22" name="Shape 722"/>
          <p:cNvSpPr txBox="1">
            <a:spLocks noGrp="1"/>
          </p:cNvSpPr>
          <p:nvPr>
            <p:ph type="title"/>
          </p:nvPr>
        </p:nvSpPr>
        <p:spPr>
          <a:xfrm>
            <a:off x="7600004" y="3150675"/>
            <a:ext cx="1144200" cy="43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1800">
                <a:solidFill>
                  <a:srgbClr val="38761D"/>
                </a:solidFill>
              </a:rPr>
              <a:t>DEC</a:t>
            </a:r>
          </a:p>
        </p:txBody>
      </p:sp>
      <p:sp>
        <p:nvSpPr>
          <p:cNvPr id="723" name="Shape 723"/>
          <p:cNvSpPr/>
          <p:nvPr/>
        </p:nvSpPr>
        <p:spPr>
          <a:xfrm>
            <a:off x="610100" y="2765275"/>
            <a:ext cx="277800" cy="3156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99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Gantt Chart</a:t>
            </a:r>
          </a:p>
        </p:txBody>
      </p:sp>
      <p:sp>
        <p:nvSpPr>
          <p:cNvPr id="729" name="Shape 729"/>
          <p:cNvSpPr txBox="1">
            <a:spLocks noGrp="1"/>
          </p:cNvSpPr>
          <p:nvPr>
            <p:ph type="sldNum" idx="12"/>
          </p:nvPr>
        </p:nvSpPr>
        <p:spPr>
          <a:xfrm>
            <a:off x="7425425" y="4636500"/>
            <a:ext cx="15762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25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DEMO/VIDEO</a:t>
            </a:r>
          </a:p>
        </p:txBody>
      </p:sp>
      <p:sp>
        <p:nvSpPr>
          <p:cNvPr id="735" name="Shape 73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736" name="Shape 736"/>
          <p:cNvSpPr txBox="1"/>
          <p:nvPr/>
        </p:nvSpPr>
        <p:spPr>
          <a:xfrm>
            <a:off x="1076125" y="1942500"/>
            <a:ext cx="4477800" cy="1331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Still in the works :)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 txBox="1">
            <a:spLocks noGrp="1"/>
          </p:cNvSpPr>
          <p:nvPr>
            <p:ph type="sldNum" idx="12"/>
          </p:nvPr>
        </p:nvSpPr>
        <p:spPr>
          <a:xfrm>
            <a:off x="7434750" y="4636500"/>
            <a:ext cx="1670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27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742" name="Shape 74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pic>
        <p:nvPicPr>
          <p:cNvPr id="743" name="Shape 7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675" y="2552000"/>
            <a:ext cx="2522424" cy="1802201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221600" y="1247975"/>
            <a:ext cx="6342600" cy="37041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“Ignoring a sprained ankle can become a bigger pain later in life.” </a:t>
            </a:r>
            <a:r>
              <a:rPr lang="en" sz="12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Hospital for Special </a:t>
            </a:r>
          </a:p>
          <a:p>
            <a:pPr marL="0" lvl="0" indent="45720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Surgery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Hospital for Special Surgery (HSS), 23 May 2008, </a:t>
            </a: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/>
              </a:rPr>
              <a:t>www.hss.edu/newsroom_sprained-ankle-ignored.asp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45720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698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“Salerio presentation template.” </a:t>
            </a:r>
            <a:r>
              <a:rPr lang="en" sz="1200" i="1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Slides Carnival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Slides Carnival, 2017,  </a:t>
            </a:r>
          </a:p>
          <a:p>
            <a:pPr marL="0" lvl="0" indent="3873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5"/>
              </a:rPr>
              <a:t>www.slidescarnival.com/salerio-free-presentation-template/1875</a:t>
            </a:r>
            <a:r>
              <a:rPr lang="en" sz="1200">
                <a:solidFill>
                  <a:srgbClr val="33333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“7 Highest Paying Countries for Physical Therapists.” Insider Monkey, 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6"/>
              </a:rPr>
              <a:t>www.insidermonkey.com/blog/7-highest-paying-countries-for-physical-therapists-594093/8/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“Which Countries Pay the Best Physiotherapy Salary?” Which Countries Pay the Best Physiotherapy Salary? ~, Everything Physio,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7"/>
              </a:rPr>
              <a:t>www.everythingphysio.com/2016/04/physiotherapy-career-which-countries.html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Reference Guide Clipart | Clipart Panda - Free Clipart Images, </a:t>
            </a:r>
            <a:r>
              <a:rPr lang="en" sz="12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8"/>
              </a:rPr>
              <a:t>www.clipartpanda.com/clipart_images/reference-guide-clipart-65056310</a:t>
            </a:r>
            <a:r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3873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>
              <a:spcBef>
                <a:spcPts val="0"/>
              </a:spcBef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>
            <a:spLocks noGrp="1"/>
          </p:cNvSpPr>
          <p:nvPr>
            <p:ph type="sldNum" idx="12"/>
          </p:nvPr>
        </p:nvSpPr>
        <p:spPr>
          <a:xfrm>
            <a:off x="7434750" y="4636500"/>
            <a:ext cx="1670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28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750" name="Shape 75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pic>
        <p:nvPicPr>
          <p:cNvPr id="751" name="Shape 7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6675" y="2552000"/>
            <a:ext cx="2522424" cy="1802201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Shape 752"/>
          <p:cNvSpPr txBox="1">
            <a:spLocks noGrp="1"/>
          </p:cNvSpPr>
          <p:nvPr>
            <p:ph type="body" idx="1"/>
          </p:nvPr>
        </p:nvSpPr>
        <p:spPr>
          <a:xfrm>
            <a:off x="221600" y="1247975"/>
            <a:ext cx="6342600" cy="3704100"/>
          </a:xfrm>
          <a:prstGeom prst="rect">
            <a:avLst/>
          </a:prstGeom>
          <a:noFill/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38735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200">
              <a:solidFill>
                <a:srgbClr val="33333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800"/>
                                        <p:tgtEl>
                                          <p:spTgt spid="7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Shape 7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ACKNOWLEDGEMENTS </a:t>
            </a:r>
          </a:p>
        </p:txBody>
      </p:sp>
      <p:sp>
        <p:nvSpPr>
          <p:cNvPr id="758" name="Shape 758"/>
          <p:cNvSpPr txBox="1">
            <a:spLocks noGrp="1"/>
          </p:cNvSpPr>
          <p:nvPr>
            <p:ph type="body" idx="1"/>
          </p:nvPr>
        </p:nvSpPr>
        <p:spPr>
          <a:xfrm>
            <a:off x="624725" y="2790425"/>
            <a:ext cx="1487400" cy="430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Dr. Moges</a:t>
            </a:r>
            <a:r>
              <a:rPr lang="en"/>
              <a:t> </a:t>
            </a:r>
          </a:p>
        </p:txBody>
      </p:sp>
      <p:sp>
        <p:nvSpPr>
          <p:cNvPr id="759" name="Shape 759"/>
          <p:cNvSpPr txBox="1">
            <a:spLocks noGrp="1"/>
          </p:cNvSpPr>
          <p:nvPr>
            <p:ph type="sldNum" idx="12"/>
          </p:nvPr>
        </p:nvSpPr>
        <p:spPr>
          <a:xfrm>
            <a:off x="7445350" y="4636500"/>
            <a:ext cx="16599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29</a:t>
            </a:fld>
            <a:r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760" name="Shape 760"/>
          <p:cNvSpPr/>
          <p:nvPr/>
        </p:nvSpPr>
        <p:spPr>
          <a:xfrm>
            <a:off x="309225" y="634067"/>
            <a:ext cx="315498" cy="283210"/>
          </a:xfrm>
          <a:custGeom>
            <a:avLst/>
            <a:gdLst/>
            <a:ahLst/>
            <a:cxnLst/>
            <a:rect l="0" t="0" r="0" b="0"/>
            <a:pathLst>
              <a:path w="120000" h="120000" fill="none" extrusionOk="0">
                <a:moveTo>
                  <a:pt x="89121" y="8"/>
                </a:moveTo>
                <a:lnTo>
                  <a:pt x="89121" y="8"/>
                </a:lnTo>
                <a:lnTo>
                  <a:pt x="86665" y="8"/>
                </a:lnTo>
                <a:lnTo>
                  <a:pt x="84208" y="393"/>
                </a:lnTo>
                <a:lnTo>
                  <a:pt x="81752" y="986"/>
                </a:lnTo>
                <a:lnTo>
                  <a:pt x="79469" y="1572"/>
                </a:lnTo>
                <a:lnTo>
                  <a:pt x="77186" y="2543"/>
                </a:lnTo>
                <a:lnTo>
                  <a:pt x="75082" y="3723"/>
                </a:lnTo>
                <a:lnTo>
                  <a:pt x="72979" y="4894"/>
                </a:lnTo>
                <a:lnTo>
                  <a:pt x="71049" y="6451"/>
                </a:lnTo>
                <a:lnTo>
                  <a:pt x="69291" y="8016"/>
                </a:lnTo>
                <a:lnTo>
                  <a:pt x="67541" y="9781"/>
                </a:lnTo>
                <a:lnTo>
                  <a:pt x="65963" y="11731"/>
                </a:lnTo>
                <a:lnTo>
                  <a:pt x="64386" y="13689"/>
                </a:lnTo>
                <a:lnTo>
                  <a:pt x="63154" y="15839"/>
                </a:lnTo>
                <a:lnTo>
                  <a:pt x="61930" y="18182"/>
                </a:lnTo>
                <a:lnTo>
                  <a:pt x="60871" y="20525"/>
                </a:lnTo>
                <a:lnTo>
                  <a:pt x="60000" y="22868"/>
                </a:lnTo>
                <a:lnTo>
                  <a:pt x="60000" y="22868"/>
                </a:lnTo>
                <a:lnTo>
                  <a:pt x="59121" y="20525"/>
                </a:lnTo>
                <a:lnTo>
                  <a:pt x="58069" y="18182"/>
                </a:lnTo>
                <a:lnTo>
                  <a:pt x="56837" y="15839"/>
                </a:lnTo>
                <a:lnTo>
                  <a:pt x="55613" y="13689"/>
                </a:lnTo>
                <a:lnTo>
                  <a:pt x="54036" y="11731"/>
                </a:lnTo>
                <a:lnTo>
                  <a:pt x="52451" y="9781"/>
                </a:lnTo>
                <a:lnTo>
                  <a:pt x="50701" y="8016"/>
                </a:lnTo>
                <a:lnTo>
                  <a:pt x="48943" y="6451"/>
                </a:lnTo>
                <a:lnTo>
                  <a:pt x="47013" y="4894"/>
                </a:lnTo>
                <a:lnTo>
                  <a:pt x="44909" y="3723"/>
                </a:lnTo>
                <a:lnTo>
                  <a:pt x="42806" y="2543"/>
                </a:lnTo>
                <a:lnTo>
                  <a:pt x="40523" y="1572"/>
                </a:lnTo>
                <a:lnTo>
                  <a:pt x="38247" y="986"/>
                </a:lnTo>
                <a:lnTo>
                  <a:pt x="35791" y="393"/>
                </a:lnTo>
                <a:lnTo>
                  <a:pt x="33334" y="8"/>
                </a:lnTo>
                <a:lnTo>
                  <a:pt x="30878" y="8"/>
                </a:lnTo>
                <a:lnTo>
                  <a:pt x="30878" y="8"/>
                </a:lnTo>
                <a:lnTo>
                  <a:pt x="27716" y="200"/>
                </a:lnTo>
                <a:lnTo>
                  <a:pt x="24734" y="593"/>
                </a:lnTo>
                <a:lnTo>
                  <a:pt x="21752" y="1572"/>
                </a:lnTo>
                <a:lnTo>
                  <a:pt x="18770" y="2744"/>
                </a:lnTo>
                <a:lnTo>
                  <a:pt x="16141" y="4108"/>
                </a:lnTo>
                <a:lnTo>
                  <a:pt x="13685" y="5865"/>
                </a:lnTo>
                <a:lnTo>
                  <a:pt x="11229" y="7823"/>
                </a:lnTo>
                <a:lnTo>
                  <a:pt x="9126" y="9973"/>
                </a:lnTo>
                <a:lnTo>
                  <a:pt x="7015" y="12517"/>
                </a:lnTo>
                <a:lnTo>
                  <a:pt x="5265" y="15053"/>
                </a:lnTo>
                <a:lnTo>
                  <a:pt x="3687" y="17981"/>
                </a:lnTo>
                <a:lnTo>
                  <a:pt x="2456" y="20918"/>
                </a:lnTo>
                <a:lnTo>
                  <a:pt x="1404" y="24040"/>
                </a:lnTo>
                <a:lnTo>
                  <a:pt x="705" y="27362"/>
                </a:lnTo>
                <a:lnTo>
                  <a:pt x="180" y="30884"/>
                </a:lnTo>
                <a:lnTo>
                  <a:pt x="0" y="34399"/>
                </a:lnTo>
                <a:lnTo>
                  <a:pt x="0" y="34399"/>
                </a:lnTo>
                <a:lnTo>
                  <a:pt x="0" y="36750"/>
                </a:lnTo>
                <a:lnTo>
                  <a:pt x="180" y="39093"/>
                </a:lnTo>
                <a:lnTo>
                  <a:pt x="878" y="43586"/>
                </a:lnTo>
                <a:lnTo>
                  <a:pt x="1757" y="48080"/>
                </a:lnTo>
                <a:lnTo>
                  <a:pt x="3162" y="52381"/>
                </a:lnTo>
                <a:lnTo>
                  <a:pt x="4739" y="56481"/>
                </a:lnTo>
                <a:lnTo>
                  <a:pt x="6669" y="60389"/>
                </a:lnTo>
                <a:lnTo>
                  <a:pt x="8600" y="64104"/>
                </a:lnTo>
                <a:lnTo>
                  <a:pt x="10876" y="67819"/>
                </a:lnTo>
                <a:lnTo>
                  <a:pt x="13332" y="71334"/>
                </a:lnTo>
                <a:lnTo>
                  <a:pt x="15788" y="74655"/>
                </a:lnTo>
                <a:lnTo>
                  <a:pt x="18424" y="77977"/>
                </a:lnTo>
                <a:lnTo>
                  <a:pt x="21054" y="81107"/>
                </a:lnTo>
                <a:lnTo>
                  <a:pt x="26139" y="86972"/>
                </a:lnTo>
                <a:lnTo>
                  <a:pt x="30878" y="92244"/>
                </a:lnTo>
                <a:lnTo>
                  <a:pt x="30878" y="92244"/>
                </a:lnTo>
                <a:lnTo>
                  <a:pt x="34912" y="96545"/>
                </a:lnTo>
                <a:lnTo>
                  <a:pt x="39471" y="101039"/>
                </a:lnTo>
                <a:lnTo>
                  <a:pt x="49123" y="110226"/>
                </a:lnTo>
                <a:lnTo>
                  <a:pt x="56837" y="117263"/>
                </a:lnTo>
                <a:lnTo>
                  <a:pt x="60000" y="120000"/>
                </a:lnTo>
                <a:lnTo>
                  <a:pt x="60000" y="120000"/>
                </a:lnTo>
                <a:lnTo>
                  <a:pt x="63154" y="117263"/>
                </a:lnTo>
                <a:lnTo>
                  <a:pt x="70696" y="110419"/>
                </a:lnTo>
                <a:lnTo>
                  <a:pt x="80348" y="101239"/>
                </a:lnTo>
                <a:lnTo>
                  <a:pt x="84907" y="96738"/>
                </a:lnTo>
                <a:lnTo>
                  <a:pt x="89121" y="92244"/>
                </a:lnTo>
                <a:lnTo>
                  <a:pt x="89121" y="92244"/>
                </a:lnTo>
                <a:lnTo>
                  <a:pt x="93853" y="86972"/>
                </a:lnTo>
                <a:lnTo>
                  <a:pt x="98938" y="81107"/>
                </a:lnTo>
                <a:lnTo>
                  <a:pt x="101575" y="77977"/>
                </a:lnTo>
                <a:lnTo>
                  <a:pt x="104204" y="74655"/>
                </a:lnTo>
                <a:lnTo>
                  <a:pt x="106660" y="71334"/>
                </a:lnTo>
                <a:lnTo>
                  <a:pt x="109116" y="67819"/>
                </a:lnTo>
                <a:lnTo>
                  <a:pt x="111399" y="64104"/>
                </a:lnTo>
                <a:lnTo>
                  <a:pt x="113330" y="60389"/>
                </a:lnTo>
                <a:lnTo>
                  <a:pt x="115253" y="56481"/>
                </a:lnTo>
                <a:lnTo>
                  <a:pt x="116837" y="52381"/>
                </a:lnTo>
                <a:lnTo>
                  <a:pt x="118242" y="48080"/>
                </a:lnTo>
                <a:lnTo>
                  <a:pt x="119114" y="43586"/>
                </a:lnTo>
                <a:lnTo>
                  <a:pt x="119819" y="39093"/>
                </a:lnTo>
                <a:lnTo>
                  <a:pt x="119992" y="36750"/>
                </a:lnTo>
                <a:lnTo>
                  <a:pt x="119992" y="34399"/>
                </a:lnTo>
                <a:lnTo>
                  <a:pt x="119992" y="34399"/>
                </a:lnTo>
                <a:lnTo>
                  <a:pt x="119819" y="30884"/>
                </a:lnTo>
                <a:lnTo>
                  <a:pt x="119294" y="27362"/>
                </a:lnTo>
                <a:lnTo>
                  <a:pt x="118588" y="24040"/>
                </a:lnTo>
                <a:lnTo>
                  <a:pt x="117536" y="20918"/>
                </a:lnTo>
                <a:lnTo>
                  <a:pt x="116312" y="17981"/>
                </a:lnTo>
                <a:lnTo>
                  <a:pt x="114727" y="15053"/>
                </a:lnTo>
                <a:lnTo>
                  <a:pt x="112977" y="12517"/>
                </a:lnTo>
                <a:lnTo>
                  <a:pt x="110873" y="9973"/>
                </a:lnTo>
                <a:lnTo>
                  <a:pt x="108763" y="7823"/>
                </a:lnTo>
                <a:lnTo>
                  <a:pt x="106307" y="5865"/>
                </a:lnTo>
                <a:lnTo>
                  <a:pt x="103851" y="4108"/>
                </a:lnTo>
                <a:lnTo>
                  <a:pt x="101222" y="2744"/>
                </a:lnTo>
                <a:lnTo>
                  <a:pt x="98240" y="1572"/>
                </a:lnTo>
                <a:lnTo>
                  <a:pt x="95258" y="593"/>
                </a:lnTo>
                <a:lnTo>
                  <a:pt x="92276" y="200"/>
                </a:lnTo>
                <a:lnTo>
                  <a:pt x="89121" y="8"/>
                </a:lnTo>
                <a:lnTo>
                  <a:pt x="89121" y="8"/>
                </a:lnTo>
                <a:close/>
              </a:path>
            </a:pathLst>
          </a:custGeom>
          <a:noFill/>
          <a:ln w="28575" cap="rnd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Shape 761"/>
          <p:cNvSpPr txBox="1">
            <a:spLocks noGrp="1"/>
          </p:cNvSpPr>
          <p:nvPr>
            <p:ph type="body" idx="1"/>
          </p:nvPr>
        </p:nvSpPr>
        <p:spPr>
          <a:xfrm>
            <a:off x="5089475" y="3095950"/>
            <a:ext cx="2054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Mayuri Harikumar</a:t>
            </a:r>
          </a:p>
        </p:txBody>
      </p:sp>
      <p:sp>
        <p:nvSpPr>
          <p:cNvPr id="762" name="Shape 762"/>
          <p:cNvSpPr txBox="1">
            <a:spLocks noGrp="1"/>
          </p:cNvSpPr>
          <p:nvPr>
            <p:ph type="body" idx="1"/>
          </p:nvPr>
        </p:nvSpPr>
        <p:spPr>
          <a:xfrm>
            <a:off x="1994538" y="2622725"/>
            <a:ext cx="17310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/>
              <a:t>Dr. Pollonini</a:t>
            </a:r>
            <a:r>
              <a:rPr lang="en"/>
              <a:t> </a:t>
            </a:r>
          </a:p>
        </p:txBody>
      </p:sp>
      <p:pic>
        <p:nvPicPr>
          <p:cNvPr id="763" name="Shape 763" descr="moges-mequanin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325" y="1574378"/>
            <a:ext cx="1299000" cy="1299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4" name="Shape 764" descr="pollonini-luc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250" y="1548263"/>
            <a:ext cx="1351500" cy="135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5" name="Shape 765" descr="Screen Shot 2017-10-25 at 11.46.02 AM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6863" y="1591900"/>
            <a:ext cx="1299000" cy="135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6" name="Shape 766" descr="Screen Shot 2017-10-25 at 11.50.35 AM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87500" y="1667950"/>
            <a:ext cx="1351500" cy="1351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7" name="Shape 767" descr="Screen Shot 2017-10-25 at 11.57.30 AM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7175" y="1632900"/>
            <a:ext cx="1299000" cy="1365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8" name="Shape 76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950" y="4078975"/>
            <a:ext cx="6399620" cy="7662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Shape 769"/>
          <p:cNvSpPr txBox="1"/>
          <p:nvPr/>
        </p:nvSpPr>
        <p:spPr>
          <a:xfrm>
            <a:off x="2950800" y="3516075"/>
            <a:ext cx="996000" cy="568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457200">
              <a:spcBef>
                <a:spcPts val="0"/>
              </a:spcBef>
              <a:buNone/>
            </a:pPr>
            <a:r>
              <a:rPr lang="en" sz="3000" b="1">
                <a:latin typeface="Roboto Mono"/>
                <a:ea typeface="Roboto Mono"/>
                <a:cs typeface="Roboto Mono"/>
                <a:sym typeface="Roboto Mono"/>
              </a:rPr>
              <a:t>&amp;</a:t>
            </a:r>
          </a:p>
        </p:txBody>
      </p:sp>
      <p:sp>
        <p:nvSpPr>
          <p:cNvPr id="770" name="Shape 770"/>
          <p:cNvSpPr txBox="1"/>
          <p:nvPr/>
        </p:nvSpPr>
        <p:spPr>
          <a:xfrm>
            <a:off x="4064963" y="3095950"/>
            <a:ext cx="12990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Alberto Rosa</a:t>
            </a:r>
            <a:r>
              <a:rPr lang="en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</a:t>
            </a:r>
          </a:p>
        </p:txBody>
      </p:sp>
      <p:sp>
        <p:nvSpPr>
          <p:cNvPr id="771" name="Shape 771"/>
          <p:cNvSpPr txBox="1">
            <a:spLocks noGrp="1"/>
          </p:cNvSpPr>
          <p:nvPr>
            <p:ph type="body" idx="1"/>
          </p:nvPr>
        </p:nvSpPr>
        <p:spPr>
          <a:xfrm>
            <a:off x="6844550" y="3095950"/>
            <a:ext cx="15849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3F5378"/>
                </a:solidFill>
              </a:rPr>
              <a:t>Aaditya Iyer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PROBLEM 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fld>
            <a:r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grpSp>
        <p:nvGrpSpPr>
          <p:cNvPr id="224" name="Shape 224"/>
          <p:cNvGrpSpPr/>
          <p:nvPr/>
        </p:nvGrpSpPr>
        <p:grpSpPr>
          <a:xfrm>
            <a:off x="293682" y="574116"/>
            <a:ext cx="308965" cy="403009"/>
            <a:chOff x="590250" y="244200"/>
            <a:chExt cx="407875" cy="532025"/>
          </a:xfrm>
        </p:grpSpPr>
        <p:sp>
          <p:nvSpPr>
            <p:cNvPr id="225" name="Shape 225"/>
            <p:cNvSpPr/>
            <p:nvPr/>
          </p:nvSpPr>
          <p:spPr>
            <a:xfrm>
              <a:off x="623125" y="313625"/>
              <a:ext cx="375000" cy="462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7" y="113685"/>
                  </a:moveTo>
                  <a:lnTo>
                    <a:pt x="7" y="113685"/>
                  </a:lnTo>
                  <a:lnTo>
                    <a:pt x="7" y="113685"/>
                  </a:lnTo>
                  <a:lnTo>
                    <a:pt x="199" y="114632"/>
                  </a:lnTo>
                  <a:lnTo>
                    <a:pt x="391" y="115734"/>
                  </a:lnTo>
                  <a:lnTo>
                    <a:pt x="983" y="116842"/>
                  </a:lnTo>
                  <a:lnTo>
                    <a:pt x="1759" y="117944"/>
                  </a:lnTo>
                  <a:lnTo>
                    <a:pt x="2343" y="118580"/>
                  </a:lnTo>
                  <a:lnTo>
                    <a:pt x="3119" y="119053"/>
                  </a:lnTo>
                  <a:lnTo>
                    <a:pt x="3902" y="119364"/>
                  </a:lnTo>
                  <a:lnTo>
                    <a:pt x="4878" y="119682"/>
                  </a:lnTo>
                  <a:lnTo>
                    <a:pt x="6046" y="120000"/>
                  </a:lnTo>
                  <a:lnTo>
                    <a:pt x="7406" y="120000"/>
                  </a:lnTo>
                  <a:lnTo>
                    <a:pt x="115713" y="120000"/>
                  </a:lnTo>
                  <a:lnTo>
                    <a:pt x="115713" y="120000"/>
                  </a:lnTo>
                  <a:lnTo>
                    <a:pt x="116296" y="120000"/>
                  </a:lnTo>
                  <a:lnTo>
                    <a:pt x="116880" y="119837"/>
                  </a:lnTo>
                  <a:lnTo>
                    <a:pt x="117856" y="119364"/>
                  </a:lnTo>
                  <a:lnTo>
                    <a:pt x="118632" y="118580"/>
                  </a:lnTo>
                  <a:lnTo>
                    <a:pt x="119216" y="117627"/>
                  </a:lnTo>
                  <a:lnTo>
                    <a:pt x="119608" y="116525"/>
                  </a:lnTo>
                  <a:lnTo>
                    <a:pt x="119800" y="115260"/>
                  </a:lnTo>
                  <a:lnTo>
                    <a:pt x="119992" y="113050"/>
                  </a:lnTo>
                  <a:lnTo>
                    <a:pt x="119992" y="3157"/>
                  </a:lnTo>
                  <a:lnTo>
                    <a:pt x="119992" y="3157"/>
                  </a:lnTo>
                  <a:lnTo>
                    <a:pt x="119992" y="2210"/>
                  </a:lnTo>
                  <a:lnTo>
                    <a:pt x="119800" y="1419"/>
                  </a:lnTo>
                  <a:lnTo>
                    <a:pt x="119608" y="946"/>
                  </a:lnTo>
                  <a:lnTo>
                    <a:pt x="119216" y="473"/>
                  </a:lnTo>
                  <a:lnTo>
                    <a:pt x="118632" y="317"/>
                  </a:lnTo>
                  <a:lnTo>
                    <a:pt x="117856" y="155"/>
                  </a:lnTo>
                  <a:lnTo>
                    <a:pt x="115713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590250" y="269775"/>
              <a:ext cx="377400" cy="462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3801" y="0"/>
                  </a:moveTo>
                  <a:lnTo>
                    <a:pt x="6198" y="0"/>
                  </a:lnTo>
                  <a:lnTo>
                    <a:pt x="6198" y="0"/>
                  </a:lnTo>
                  <a:lnTo>
                    <a:pt x="5038" y="162"/>
                  </a:lnTo>
                  <a:lnTo>
                    <a:pt x="3877" y="479"/>
                  </a:lnTo>
                  <a:lnTo>
                    <a:pt x="2717" y="790"/>
                  </a:lnTo>
                  <a:lnTo>
                    <a:pt x="1748" y="1426"/>
                  </a:lnTo>
                  <a:lnTo>
                    <a:pt x="969" y="2210"/>
                  </a:lnTo>
                  <a:lnTo>
                    <a:pt x="588" y="3163"/>
                  </a:lnTo>
                  <a:lnTo>
                    <a:pt x="198" y="4109"/>
                  </a:lnTo>
                  <a:lnTo>
                    <a:pt x="7" y="5056"/>
                  </a:lnTo>
                  <a:lnTo>
                    <a:pt x="7" y="114943"/>
                  </a:lnTo>
                  <a:lnTo>
                    <a:pt x="7" y="114943"/>
                  </a:lnTo>
                  <a:lnTo>
                    <a:pt x="198" y="115890"/>
                  </a:lnTo>
                  <a:lnTo>
                    <a:pt x="588" y="116836"/>
                  </a:lnTo>
                  <a:lnTo>
                    <a:pt x="969" y="117782"/>
                  </a:lnTo>
                  <a:lnTo>
                    <a:pt x="1748" y="118573"/>
                  </a:lnTo>
                  <a:lnTo>
                    <a:pt x="2717" y="119202"/>
                  </a:lnTo>
                  <a:lnTo>
                    <a:pt x="3877" y="119520"/>
                  </a:lnTo>
                  <a:lnTo>
                    <a:pt x="5038" y="119837"/>
                  </a:lnTo>
                  <a:lnTo>
                    <a:pt x="6198" y="119993"/>
                  </a:lnTo>
                  <a:lnTo>
                    <a:pt x="113801" y="119993"/>
                  </a:lnTo>
                  <a:lnTo>
                    <a:pt x="113801" y="119993"/>
                  </a:lnTo>
                  <a:lnTo>
                    <a:pt x="114961" y="119837"/>
                  </a:lnTo>
                  <a:lnTo>
                    <a:pt x="116130" y="119520"/>
                  </a:lnTo>
                  <a:lnTo>
                    <a:pt x="117290" y="119202"/>
                  </a:lnTo>
                  <a:lnTo>
                    <a:pt x="118251" y="118573"/>
                  </a:lnTo>
                  <a:lnTo>
                    <a:pt x="119030" y="117782"/>
                  </a:lnTo>
                  <a:lnTo>
                    <a:pt x="119419" y="116836"/>
                  </a:lnTo>
                  <a:lnTo>
                    <a:pt x="119801" y="115890"/>
                  </a:lnTo>
                  <a:lnTo>
                    <a:pt x="120000" y="114943"/>
                  </a:lnTo>
                  <a:lnTo>
                    <a:pt x="120000" y="5056"/>
                  </a:lnTo>
                  <a:lnTo>
                    <a:pt x="120000" y="5056"/>
                  </a:lnTo>
                  <a:lnTo>
                    <a:pt x="119801" y="4109"/>
                  </a:lnTo>
                  <a:lnTo>
                    <a:pt x="119419" y="3163"/>
                  </a:lnTo>
                  <a:lnTo>
                    <a:pt x="119030" y="2210"/>
                  </a:lnTo>
                  <a:lnTo>
                    <a:pt x="118251" y="1426"/>
                  </a:lnTo>
                  <a:lnTo>
                    <a:pt x="117290" y="790"/>
                  </a:lnTo>
                  <a:lnTo>
                    <a:pt x="116130" y="479"/>
                  </a:lnTo>
                  <a:lnTo>
                    <a:pt x="114961" y="162"/>
                  </a:lnTo>
                  <a:lnTo>
                    <a:pt x="113801" y="0"/>
                  </a:lnTo>
                  <a:lnTo>
                    <a:pt x="11380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796650" y="274025"/>
              <a:ext cx="45000" cy="45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00" y="66"/>
                  </a:moveTo>
                  <a:lnTo>
                    <a:pt x="60000" y="66"/>
                  </a:lnTo>
                  <a:lnTo>
                    <a:pt x="71374" y="1662"/>
                  </a:lnTo>
                  <a:lnTo>
                    <a:pt x="82682" y="4922"/>
                  </a:lnTo>
                  <a:lnTo>
                    <a:pt x="94057" y="9778"/>
                  </a:lnTo>
                  <a:lnTo>
                    <a:pt x="102106" y="17893"/>
                  </a:lnTo>
                  <a:lnTo>
                    <a:pt x="110221" y="26008"/>
                  </a:lnTo>
                  <a:lnTo>
                    <a:pt x="115077" y="37317"/>
                  </a:lnTo>
                  <a:lnTo>
                    <a:pt x="118337" y="48691"/>
                  </a:lnTo>
                  <a:lnTo>
                    <a:pt x="119933" y="60000"/>
                  </a:lnTo>
                  <a:lnTo>
                    <a:pt x="119933" y="60000"/>
                  </a:lnTo>
                  <a:lnTo>
                    <a:pt x="118337" y="71374"/>
                  </a:lnTo>
                  <a:lnTo>
                    <a:pt x="115077" y="82682"/>
                  </a:lnTo>
                  <a:lnTo>
                    <a:pt x="110221" y="94057"/>
                  </a:lnTo>
                  <a:lnTo>
                    <a:pt x="102106" y="102106"/>
                  </a:lnTo>
                  <a:lnTo>
                    <a:pt x="94057" y="110221"/>
                  </a:lnTo>
                  <a:lnTo>
                    <a:pt x="82682" y="115077"/>
                  </a:lnTo>
                  <a:lnTo>
                    <a:pt x="71374" y="118337"/>
                  </a:lnTo>
                  <a:lnTo>
                    <a:pt x="60000" y="119933"/>
                  </a:lnTo>
                  <a:lnTo>
                    <a:pt x="60000" y="119933"/>
                  </a:lnTo>
                  <a:lnTo>
                    <a:pt x="48691" y="118337"/>
                  </a:lnTo>
                  <a:lnTo>
                    <a:pt x="37317" y="115077"/>
                  </a:lnTo>
                  <a:lnTo>
                    <a:pt x="26008" y="110221"/>
                  </a:lnTo>
                  <a:lnTo>
                    <a:pt x="17893" y="102106"/>
                  </a:lnTo>
                  <a:lnTo>
                    <a:pt x="9778" y="94057"/>
                  </a:lnTo>
                  <a:lnTo>
                    <a:pt x="4922" y="82682"/>
                  </a:lnTo>
                  <a:lnTo>
                    <a:pt x="1662" y="71374"/>
                  </a:lnTo>
                  <a:lnTo>
                    <a:pt x="66" y="60000"/>
                  </a:lnTo>
                  <a:lnTo>
                    <a:pt x="66" y="60000"/>
                  </a:lnTo>
                  <a:lnTo>
                    <a:pt x="1662" y="48691"/>
                  </a:lnTo>
                  <a:lnTo>
                    <a:pt x="4922" y="37317"/>
                  </a:lnTo>
                  <a:lnTo>
                    <a:pt x="9778" y="26008"/>
                  </a:lnTo>
                  <a:lnTo>
                    <a:pt x="17893" y="17893"/>
                  </a:lnTo>
                  <a:lnTo>
                    <a:pt x="26008" y="9778"/>
                  </a:lnTo>
                  <a:lnTo>
                    <a:pt x="37317" y="4922"/>
                  </a:lnTo>
                  <a:lnTo>
                    <a:pt x="48691" y="1662"/>
                  </a:lnTo>
                  <a:lnTo>
                    <a:pt x="60000" y="66"/>
                  </a:lnTo>
                  <a:lnTo>
                    <a:pt x="60000" y="6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713850" y="274025"/>
              <a:ext cx="45000" cy="45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33" y="66"/>
                  </a:moveTo>
                  <a:lnTo>
                    <a:pt x="60033" y="66"/>
                  </a:lnTo>
                  <a:lnTo>
                    <a:pt x="71347" y="1662"/>
                  </a:lnTo>
                  <a:lnTo>
                    <a:pt x="82728" y="4922"/>
                  </a:lnTo>
                  <a:lnTo>
                    <a:pt x="94043" y="9778"/>
                  </a:lnTo>
                  <a:lnTo>
                    <a:pt x="102163" y="17893"/>
                  </a:lnTo>
                  <a:lnTo>
                    <a:pt x="110282" y="26008"/>
                  </a:lnTo>
                  <a:lnTo>
                    <a:pt x="115141" y="37317"/>
                  </a:lnTo>
                  <a:lnTo>
                    <a:pt x="118402" y="48691"/>
                  </a:lnTo>
                  <a:lnTo>
                    <a:pt x="120000" y="60000"/>
                  </a:lnTo>
                  <a:lnTo>
                    <a:pt x="120000" y="60000"/>
                  </a:lnTo>
                  <a:lnTo>
                    <a:pt x="118402" y="71374"/>
                  </a:lnTo>
                  <a:lnTo>
                    <a:pt x="115141" y="82682"/>
                  </a:lnTo>
                  <a:lnTo>
                    <a:pt x="110282" y="94057"/>
                  </a:lnTo>
                  <a:lnTo>
                    <a:pt x="102163" y="102106"/>
                  </a:lnTo>
                  <a:lnTo>
                    <a:pt x="94043" y="110221"/>
                  </a:lnTo>
                  <a:lnTo>
                    <a:pt x="82728" y="115077"/>
                  </a:lnTo>
                  <a:lnTo>
                    <a:pt x="71347" y="118337"/>
                  </a:lnTo>
                  <a:lnTo>
                    <a:pt x="60033" y="119933"/>
                  </a:lnTo>
                  <a:lnTo>
                    <a:pt x="60033" y="119933"/>
                  </a:lnTo>
                  <a:lnTo>
                    <a:pt x="48652" y="118337"/>
                  </a:lnTo>
                  <a:lnTo>
                    <a:pt x="37337" y="115077"/>
                  </a:lnTo>
                  <a:lnTo>
                    <a:pt x="25956" y="110221"/>
                  </a:lnTo>
                  <a:lnTo>
                    <a:pt x="17903" y="102106"/>
                  </a:lnTo>
                  <a:lnTo>
                    <a:pt x="9783" y="94057"/>
                  </a:lnTo>
                  <a:lnTo>
                    <a:pt x="4925" y="82682"/>
                  </a:lnTo>
                  <a:lnTo>
                    <a:pt x="1663" y="71374"/>
                  </a:lnTo>
                  <a:lnTo>
                    <a:pt x="66" y="60000"/>
                  </a:lnTo>
                  <a:lnTo>
                    <a:pt x="66" y="60000"/>
                  </a:lnTo>
                  <a:lnTo>
                    <a:pt x="1663" y="48691"/>
                  </a:lnTo>
                  <a:lnTo>
                    <a:pt x="4925" y="37317"/>
                  </a:lnTo>
                  <a:lnTo>
                    <a:pt x="9783" y="26008"/>
                  </a:lnTo>
                  <a:lnTo>
                    <a:pt x="17903" y="17893"/>
                  </a:lnTo>
                  <a:lnTo>
                    <a:pt x="25956" y="9778"/>
                  </a:lnTo>
                  <a:lnTo>
                    <a:pt x="37337" y="4922"/>
                  </a:lnTo>
                  <a:lnTo>
                    <a:pt x="48652" y="1662"/>
                  </a:lnTo>
                  <a:lnTo>
                    <a:pt x="60033" y="66"/>
                  </a:lnTo>
                  <a:lnTo>
                    <a:pt x="60033" y="6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631050" y="274025"/>
              <a:ext cx="45000" cy="45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60000"/>
                  </a:moveTo>
                  <a:lnTo>
                    <a:pt x="0" y="60000"/>
                  </a:lnTo>
                  <a:lnTo>
                    <a:pt x="1663" y="48691"/>
                  </a:lnTo>
                  <a:lnTo>
                    <a:pt x="4858" y="37317"/>
                  </a:lnTo>
                  <a:lnTo>
                    <a:pt x="9783" y="26008"/>
                  </a:lnTo>
                  <a:lnTo>
                    <a:pt x="17836" y="17893"/>
                  </a:lnTo>
                  <a:lnTo>
                    <a:pt x="25956" y="9778"/>
                  </a:lnTo>
                  <a:lnTo>
                    <a:pt x="37337" y="4922"/>
                  </a:lnTo>
                  <a:lnTo>
                    <a:pt x="48652" y="1662"/>
                  </a:lnTo>
                  <a:lnTo>
                    <a:pt x="60033" y="66"/>
                  </a:lnTo>
                  <a:lnTo>
                    <a:pt x="60033" y="66"/>
                  </a:lnTo>
                  <a:lnTo>
                    <a:pt x="71347" y="1662"/>
                  </a:lnTo>
                  <a:lnTo>
                    <a:pt x="82728" y="4922"/>
                  </a:lnTo>
                  <a:lnTo>
                    <a:pt x="94043" y="9778"/>
                  </a:lnTo>
                  <a:lnTo>
                    <a:pt x="102163" y="17893"/>
                  </a:lnTo>
                  <a:lnTo>
                    <a:pt x="110282" y="26008"/>
                  </a:lnTo>
                  <a:lnTo>
                    <a:pt x="115141" y="37317"/>
                  </a:lnTo>
                  <a:lnTo>
                    <a:pt x="118336" y="48691"/>
                  </a:lnTo>
                  <a:lnTo>
                    <a:pt x="120000" y="60000"/>
                  </a:lnTo>
                  <a:lnTo>
                    <a:pt x="120000" y="60000"/>
                  </a:lnTo>
                  <a:lnTo>
                    <a:pt x="118336" y="71374"/>
                  </a:lnTo>
                  <a:lnTo>
                    <a:pt x="115141" y="82682"/>
                  </a:lnTo>
                  <a:lnTo>
                    <a:pt x="110282" y="94057"/>
                  </a:lnTo>
                  <a:lnTo>
                    <a:pt x="102163" y="102106"/>
                  </a:lnTo>
                  <a:lnTo>
                    <a:pt x="94043" y="110221"/>
                  </a:lnTo>
                  <a:lnTo>
                    <a:pt x="82728" y="115077"/>
                  </a:lnTo>
                  <a:lnTo>
                    <a:pt x="71347" y="118337"/>
                  </a:lnTo>
                  <a:lnTo>
                    <a:pt x="60033" y="119933"/>
                  </a:lnTo>
                  <a:lnTo>
                    <a:pt x="60033" y="119933"/>
                  </a:lnTo>
                  <a:lnTo>
                    <a:pt x="48652" y="118337"/>
                  </a:lnTo>
                  <a:lnTo>
                    <a:pt x="37337" y="115077"/>
                  </a:lnTo>
                  <a:lnTo>
                    <a:pt x="25956" y="110221"/>
                  </a:lnTo>
                  <a:lnTo>
                    <a:pt x="17836" y="102106"/>
                  </a:lnTo>
                  <a:lnTo>
                    <a:pt x="9783" y="94057"/>
                  </a:lnTo>
                  <a:lnTo>
                    <a:pt x="4858" y="82682"/>
                  </a:lnTo>
                  <a:lnTo>
                    <a:pt x="1663" y="71374"/>
                  </a:lnTo>
                  <a:lnTo>
                    <a:pt x="0" y="60000"/>
                  </a:lnTo>
                  <a:lnTo>
                    <a:pt x="0" y="600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649925" y="590050"/>
              <a:ext cx="1341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77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649925" y="534625"/>
              <a:ext cx="2556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Shape 232"/>
            <p:cNvSpPr/>
            <p:nvPr/>
          </p:nvSpPr>
          <p:spPr>
            <a:xfrm>
              <a:off x="649925" y="479825"/>
              <a:ext cx="2556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Shape 233"/>
            <p:cNvSpPr/>
            <p:nvPr/>
          </p:nvSpPr>
          <p:spPr>
            <a:xfrm>
              <a:off x="649925" y="424425"/>
              <a:ext cx="255600" cy="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88" y="120000"/>
                  </a:moveTo>
                  <a:lnTo>
                    <a:pt x="0" y="1200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Shape 234"/>
            <p:cNvSpPr/>
            <p:nvPr/>
          </p:nvSpPr>
          <p:spPr>
            <a:xfrm>
              <a:off x="879475" y="274025"/>
              <a:ext cx="45000" cy="45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59966" y="119933"/>
                  </a:moveTo>
                  <a:lnTo>
                    <a:pt x="59966" y="119933"/>
                  </a:lnTo>
                  <a:lnTo>
                    <a:pt x="48652" y="118337"/>
                  </a:lnTo>
                  <a:lnTo>
                    <a:pt x="37271" y="115077"/>
                  </a:lnTo>
                  <a:lnTo>
                    <a:pt x="25956" y="110221"/>
                  </a:lnTo>
                  <a:lnTo>
                    <a:pt x="17836" y="102106"/>
                  </a:lnTo>
                  <a:lnTo>
                    <a:pt x="9717" y="94057"/>
                  </a:lnTo>
                  <a:lnTo>
                    <a:pt x="4858" y="82682"/>
                  </a:lnTo>
                  <a:lnTo>
                    <a:pt x="1663" y="71374"/>
                  </a:lnTo>
                  <a:lnTo>
                    <a:pt x="0" y="60000"/>
                  </a:lnTo>
                  <a:lnTo>
                    <a:pt x="0" y="60000"/>
                  </a:lnTo>
                  <a:lnTo>
                    <a:pt x="1663" y="48691"/>
                  </a:lnTo>
                  <a:lnTo>
                    <a:pt x="4858" y="37317"/>
                  </a:lnTo>
                  <a:lnTo>
                    <a:pt x="9717" y="26008"/>
                  </a:lnTo>
                  <a:lnTo>
                    <a:pt x="17836" y="17893"/>
                  </a:lnTo>
                  <a:lnTo>
                    <a:pt x="25956" y="9778"/>
                  </a:lnTo>
                  <a:lnTo>
                    <a:pt x="37271" y="4922"/>
                  </a:lnTo>
                  <a:lnTo>
                    <a:pt x="48652" y="1662"/>
                  </a:lnTo>
                  <a:lnTo>
                    <a:pt x="59966" y="66"/>
                  </a:lnTo>
                  <a:lnTo>
                    <a:pt x="59966" y="66"/>
                  </a:lnTo>
                  <a:lnTo>
                    <a:pt x="71347" y="1662"/>
                  </a:lnTo>
                  <a:lnTo>
                    <a:pt x="82662" y="4922"/>
                  </a:lnTo>
                  <a:lnTo>
                    <a:pt x="94043" y="9778"/>
                  </a:lnTo>
                  <a:lnTo>
                    <a:pt x="102163" y="17893"/>
                  </a:lnTo>
                  <a:lnTo>
                    <a:pt x="110216" y="26008"/>
                  </a:lnTo>
                  <a:lnTo>
                    <a:pt x="115074" y="37317"/>
                  </a:lnTo>
                  <a:lnTo>
                    <a:pt x="118336" y="48691"/>
                  </a:lnTo>
                  <a:lnTo>
                    <a:pt x="119933" y="60000"/>
                  </a:lnTo>
                  <a:lnTo>
                    <a:pt x="119933" y="60000"/>
                  </a:lnTo>
                  <a:lnTo>
                    <a:pt x="118336" y="71374"/>
                  </a:lnTo>
                  <a:lnTo>
                    <a:pt x="115074" y="82682"/>
                  </a:lnTo>
                  <a:lnTo>
                    <a:pt x="110216" y="94057"/>
                  </a:lnTo>
                  <a:lnTo>
                    <a:pt x="102163" y="102106"/>
                  </a:lnTo>
                  <a:lnTo>
                    <a:pt x="94043" y="110221"/>
                  </a:lnTo>
                  <a:lnTo>
                    <a:pt x="82662" y="115077"/>
                  </a:lnTo>
                  <a:lnTo>
                    <a:pt x="71347" y="118337"/>
                  </a:lnTo>
                  <a:lnTo>
                    <a:pt x="59966" y="119933"/>
                  </a:lnTo>
                  <a:lnTo>
                    <a:pt x="59966" y="11993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Shape 235"/>
            <p:cNvSpPr/>
            <p:nvPr/>
          </p:nvSpPr>
          <p:spPr>
            <a:xfrm>
              <a:off x="654800" y="244200"/>
              <a:ext cx="0" cy="513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58"/>
                  </a:moveTo>
                  <a:lnTo>
                    <a:pt x="0" y="11994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Shape 236"/>
            <p:cNvSpPr/>
            <p:nvPr/>
          </p:nvSpPr>
          <p:spPr>
            <a:xfrm>
              <a:off x="737600" y="244200"/>
              <a:ext cx="0" cy="513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58"/>
                  </a:moveTo>
                  <a:lnTo>
                    <a:pt x="120000" y="11994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Shape 237"/>
            <p:cNvSpPr/>
            <p:nvPr/>
          </p:nvSpPr>
          <p:spPr>
            <a:xfrm>
              <a:off x="820400" y="244200"/>
              <a:ext cx="0" cy="513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58"/>
                  </a:moveTo>
                  <a:lnTo>
                    <a:pt x="120000" y="11994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Shape 238"/>
            <p:cNvSpPr/>
            <p:nvPr/>
          </p:nvSpPr>
          <p:spPr>
            <a:xfrm>
              <a:off x="903225" y="244200"/>
              <a:ext cx="0" cy="513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0" y="58"/>
                  </a:moveTo>
                  <a:lnTo>
                    <a:pt x="0" y="11994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Shape 239"/>
          <p:cNvSpPr txBox="1"/>
          <p:nvPr/>
        </p:nvSpPr>
        <p:spPr>
          <a:xfrm>
            <a:off x="2384725" y="4785375"/>
            <a:ext cx="3239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 sz="900" i="1">
                <a:solidFill>
                  <a:srgbClr val="333333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(1) “Ignoring a sprained ankle can become a bigger pain later in life.”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x="800875" y="1786325"/>
            <a:ext cx="6407100" cy="537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buNone/>
            </a:pPr>
            <a:r>
              <a:rPr lang="en" sz="2400" b="1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Sprained ankles are not a big deal…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 sz="1800" b="1" i="1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buNone/>
            </a:pP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Shape 241"/>
          <p:cNvSpPr txBox="1"/>
          <p:nvPr/>
        </p:nvSpPr>
        <p:spPr>
          <a:xfrm>
            <a:off x="524125" y="2722575"/>
            <a:ext cx="6960600" cy="117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People who </a:t>
            </a:r>
            <a:r>
              <a:rPr lang="en" sz="16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believe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this and ignore their injury may have problems down the road.</a:t>
            </a:r>
            <a:r>
              <a:rPr lang="en" baseline="30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sz="16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lvl="0" indent="-69850" algn="ctr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People who </a:t>
            </a:r>
            <a:r>
              <a:rPr lang="en" sz="1600" i="1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know </a:t>
            </a:r>
            <a:r>
              <a:rPr lang="en"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this isn’t exactly true but can’t afford to spend time and money choose to take their chances.</a:t>
            </a:r>
          </a:p>
        </p:txBody>
      </p:sp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 txBox="1">
            <a:spLocks noGrp="1"/>
          </p:cNvSpPr>
          <p:nvPr>
            <p:ph type="sldNum" idx="12"/>
          </p:nvPr>
        </p:nvSpPr>
        <p:spPr>
          <a:xfrm>
            <a:off x="7458525" y="4636500"/>
            <a:ext cx="16470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30</a:t>
            </a:fld>
            <a:r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sp>
        <p:nvSpPr>
          <p:cNvPr id="777" name="Shape 777"/>
          <p:cNvSpPr txBox="1">
            <a:spLocks noGrp="1"/>
          </p:cNvSpPr>
          <p:nvPr>
            <p:ph type="ctrTitle" idx="4294967295"/>
          </p:nvPr>
        </p:nvSpPr>
        <p:spPr>
          <a:xfrm>
            <a:off x="0" y="2363788"/>
            <a:ext cx="6594475" cy="116046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endParaRPr/>
          </a:p>
        </p:txBody>
      </p:sp>
      <p:sp>
        <p:nvSpPr>
          <p:cNvPr id="778" name="Shape 778"/>
          <p:cNvSpPr txBox="1"/>
          <p:nvPr/>
        </p:nvSpPr>
        <p:spPr>
          <a:xfrm>
            <a:off x="918500" y="1871000"/>
            <a:ext cx="6292800" cy="113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7200" b="1">
                <a:solidFill>
                  <a:srgbClr val="FF9900"/>
                </a:solidFill>
                <a:latin typeface="Georgia"/>
                <a:ea typeface="Georgia"/>
                <a:cs typeface="Georgia"/>
                <a:sym typeface="Georgia"/>
              </a:rPr>
              <a:t>QUESTIONS</a:t>
            </a:r>
          </a:p>
        </p:txBody>
      </p:sp>
      <p:pic>
        <p:nvPicPr>
          <p:cNvPr id="779" name="Shape 779" descr="giphy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4475" y="1451625"/>
            <a:ext cx="1582275" cy="197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EXISTING SOLUTION vs OUR SOLUTION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grpSp>
        <p:nvGrpSpPr>
          <p:cNvPr id="248" name="Shape 248"/>
          <p:cNvGrpSpPr/>
          <p:nvPr/>
        </p:nvGrpSpPr>
        <p:grpSpPr>
          <a:xfrm>
            <a:off x="0" y="1189989"/>
            <a:ext cx="2726700" cy="3482836"/>
            <a:chOff x="0" y="1189989"/>
            <a:chExt cx="2726700" cy="3482836"/>
          </a:xfrm>
        </p:grpSpPr>
        <p:sp>
          <p:nvSpPr>
            <p:cNvPr id="249" name="Shape 249"/>
            <p:cNvSpPr/>
            <p:nvPr/>
          </p:nvSpPr>
          <p:spPr>
            <a:xfrm>
              <a:off x="0" y="1189989"/>
              <a:ext cx="2726700" cy="669000"/>
            </a:xfrm>
            <a:prstGeom prst="homePlate">
              <a:avLst>
                <a:gd name="adj" fmla="val 50000"/>
              </a:avLst>
            </a:prstGeom>
            <a:solidFill>
              <a:srgbClr val="1C3AA9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Orca Health</a:t>
              </a:r>
            </a:p>
          </p:txBody>
        </p:sp>
        <p:sp>
          <p:nvSpPr>
            <p:cNvPr id="250" name="Shape 250"/>
            <p:cNvSpPr txBox="1"/>
            <p:nvPr/>
          </p:nvSpPr>
          <p:spPr>
            <a:xfrm>
              <a:off x="410850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Provides Videos for patients 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Provides Reminders for patients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>
                <a:lnSpc>
                  <a:spcPct val="115000"/>
                </a:lnSpc>
                <a:spcBef>
                  <a:spcPts val="0"/>
                </a:spcBef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263425" y="1189775"/>
            <a:ext cx="2541300" cy="3483050"/>
            <a:chOff x="2263425" y="1189775"/>
            <a:chExt cx="2541300" cy="3483050"/>
          </a:xfrm>
        </p:grpSpPr>
        <p:sp>
          <p:nvSpPr>
            <p:cNvPr id="252" name="Shape 252"/>
            <p:cNvSpPr/>
            <p:nvPr/>
          </p:nvSpPr>
          <p:spPr>
            <a:xfrm>
              <a:off x="2263425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2A56C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PT Pal Pro</a:t>
              </a:r>
            </a:p>
          </p:txBody>
        </p:sp>
        <p:sp>
          <p:nvSpPr>
            <p:cNvPr id="253" name="Shape 253"/>
            <p:cNvSpPr txBox="1"/>
            <p:nvPr/>
          </p:nvSpPr>
          <p:spPr>
            <a:xfrm>
              <a:off x="2512200" y="2057125"/>
              <a:ext cx="17007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Connects to Physical Therapist.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Updates Exercises and training for patient</a:t>
              </a:r>
            </a:p>
            <a:p>
              <a:pPr marL="0" lvl="0" indent="0">
                <a:lnSpc>
                  <a:spcPct val="115000"/>
                </a:lnSpc>
                <a:spcBef>
                  <a:spcPts val="0"/>
                </a:spcBef>
                <a:buNone/>
              </a:pP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54" name="Shape 254"/>
          <p:cNvGrpSpPr/>
          <p:nvPr/>
        </p:nvGrpSpPr>
        <p:grpSpPr>
          <a:xfrm>
            <a:off x="4374999" y="1189775"/>
            <a:ext cx="2541300" cy="3491700"/>
            <a:chOff x="4329974" y="1189775"/>
            <a:chExt cx="2541300" cy="3491700"/>
          </a:xfrm>
        </p:grpSpPr>
        <p:sp>
          <p:nvSpPr>
            <p:cNvPr id="255" name="Shape 255"/>
            <p:cNvSpPr/>
            <p:nvPr/>
          </p:nvSpPr>
          <p:spPr>
            <a:xfrm>
              <a:off x="4329974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3367D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BlueJay PT</a:t>
              </a:r>
            </a:p>
          </p:txBody>
        </p:sp>
        <p:sp>
          <p:nvSpPr>
            <p:cNvPr id="256" name="Shape 256"/>
            <p:cNvSpPr txBox="1"/>
            <p:nvPr/>
          </p:nvSpPr>
          <p:spPr>
            <a:xfrm>
              <a:off x="4534778" y="206577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Sends Progress to Physical Therapist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Provides Videos for patients</a:t>
              </a:r>
            </a:p>
          </p:txBody>
        </p:sp>
      </p:grpSp>
      <p:grpSp>
        <p:nvGrpSpPr>
          <p:cNvPr id="257" name="Shape 257"/>
          <p:cNvGrpSpPr/>
          <p:nvPr/>
        </p:nvGrpSpPr>
        <p:grpSpPr>
          <a:xfrm>
            <a:off x="6396739" y="1189775"/>
            <a:ext cx="2541300" cy="3483050"/>
            <a:chOff x="6396739" y="1189775"/>
            <a:chExt cx="2541300" cy="3483050"/>
          </a:xfrm>
        </p:grpSpPr>
        <p:sp>
          <p:nvSpPr>
            <p:cNvPr id="258" name="Shape 258"/>
            <p:cNvSpPr/>
            <p:nvPr/>
          </p:nvSpPr>
          <p:spPr>
            <a:xfrm>
              <a:off x="6396739" y="1189775"/>
              <a:ext cx="2541300" cy="669000"/>
            </a:xfrm>
            <a:prstGeom prst="chevron">
              <a:avLst>
                <a:gd name="adj" fmla="val 50000"/>
              </a:avLst>
            </a:prstGeom>
            <a:solidFill>
              <a:srgbClr val="166C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>
                <a:spcBef>
                  <a:spcPts val="0"/>
                </a:spcBef>
                <a:buSzPts val="1100"/>
                <a:buNone/>
              </a:pPr>
              <a:r>
                <a:rPr lang="en">
                  <a:solidFill>
                    <a:srgbClr val="FFFFFF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Optimal Wellness</a:t>
              </a:r>
            </a:p>
          </p:txBody>
        </p:sp>
        <p:sp>
          <p:nvSpPr>
            <p:cNvPr id="259" name="Shape 259"/>
            <p:cNvSpPr txBox="1"/>
            <p:nvPr/>
          </p:nvSpPr>
          <p:spPr>
            <a:xfrm>
              <a:off x="6714905" y="2057125"/>
              <a:ext cx="19050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Provides an interactive exercise 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Provides Update Status for patients</a:t>
              </a:r>
            </a:p>
            <a:p>
              <a:pPr marL="0" lvl="0" indent="0" rtl="0">
                <a:lnSpc>
                  <a:spcPct val="115000"/>
                </a:lnSpc>
                <a:spcBef>
                  <a:spcPts val="0"/>
                </a:spcBef>
                <a:buNone/>
              </a:pPr>
              <a:endPara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>
                <a:lnSpc>
                  <a:spcPct val="115000"/>
                </a:lnSpc>
                <a:spcBef>
                  <a:spcPts val="0"/>
                </a:spcBef>
                <a:buNone/>
              </a:pPr>
              <a:r>
                <a:rPr lang="en">
                  <a:solidFill>
                    <a:srgbClr val="434343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Connects to Physical Therapist</a:t>
              </a:r>
            </a:p>
          </p:txBody>
        </p:sp>
      </p:grpSp>
      <p:pic>
        <p:nvPicPr>
          <p:cNvPr id="260" name="Shape 2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3563" y="2065775"/>
            <a:ext cx="315600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75" y="2065775"/>
            <a:ext cx="315600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8888" y="2065775"/>
            <a:ext cx="315600" cy="3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238" y="2065775"/>
            <a:ext cx="315600" cy="315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4" name="Shape 264"/>
          <p:cNvGrpSpPr/>
          <p:nvPr/>
        </p:nvGrpSpPr>
        <p:grpSpPr>
          <a:xfrm>
            <a:off x="134538" y="2826350"/>
            <a:ext cx="6617863" cy="315600"/>
            <a:chOff x="151975" y="2065775"/>
            <a:chExt cx="6617863" cy="315600"/>
          </a:xfrm>
        </p:grpSpPr>
        <p:pic>
          <p:nvPicPr>
            <p:cNvPr id="265" name="Shape 2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33563" y="2065775"/>
              <a:ext cx="315600" cy="3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6" name="Shape 26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1975" y="2065775"/>
              <a:ext cx="315600" cy="3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Shape 26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58888" y="2065775"/>
              <a:ext cx="315600" cy="315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Shape 2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54238" y="2065775"/>
              <a:ext cx="315600" cy="3156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9" name="Shape 2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4238" y="3537625"/>
            <a:ext cx="315600" cy="3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>
            <a:spLocks noGrp="1"/>
          </p:cNvSpPr>
          <p:nvPr>
            <p:ph type="sldNum" idx="12"/>
          </p:nvPr>
        </p:nvSpPr>
        <p:spPr>
          <a:xfrm>
            <a:off x="7621550" y="4636500"/>
            <a:ext cx="14838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fld>
            <a:r>
              <a:rPr lang="en" sz="140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pic>
        <p:nvPicPr>
          <p:cNvPr id="275" name="Shape 275" descr="Footsketch1_Color_Sensor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8825" y="392225"/>
            <a:ext cx="2917118" cy="3462347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Shape 276"/>
          <p:cNvSpPr/>
          <p:nvPr/>
        </p:nvSpPr>
        <p:spPr>
          <a:xfrm>
            <a:off x="7287350" y="1017900"/>
            <a:ext cx="1692000" cy="1601400"/>
          </a:xfrm>
          <a:prstGeom prst="diamond">
            <a:avLst/>
          </a:prstGeom>
          <a:solidFill>
            <a:srgbClr val="FFFFFF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7" name="Shape 277"/>
          <p:cNvSpPr/>
          <p:nvPr/>
        </p:nvSpPr>
        <p:spPr>
          <a:xfrm>
            <a:off x="4850625" y="423350"/>
            <a:ext cx="1247700" cy="1196100"/>
          </a:xfrm>
          <a:prstGeom prst="diamond">
            <a:avLst/>
          </a:prstGeom>
          <a:solidFill>
            <a:srgbClr val="FFFFFF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ctrTitle" idx="4294967295"/>
          </p:nvPr>
        </p:nvSpPr>
        <p:spPr>
          <a:xfrm>
            <a:off x="0" y="3705000"/>
            <a:ext cx="6603900" cy="1458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 sz="6000">
                <a:solidFill>
                  <a:srgbClr val="FF9800"/>
                </a:solidFill>
              </a:rPr>
              <a:t>PRODUCT CONCEPT</a:t>
            </a:r>
          </a:p>
        </p:txBody>
      </p:sp>
      <p:sp>
        <p:nvSpPr>
          <p:cNvPr id="279" name="Shape 279"/>
          <p:cNvSpPr txBox="1"/>
          <p:nvPr/>
        </p:nvSpPr>
        <p:spPr>
          <a:xfrm>
            <a:off x="4947900" y="811500"/>
            <a:ext cx="1026900" cy="20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Reusable</a:t>
            </a:r>
          </a:p>
        </p:txBody>
      </p:sp>
      <p:sp>
        <p:nvSpPr>
          <p:cNvPr id="280" name="Shape 280"/>
          <p:cNvSpPr txBox="1"/>
          <p:nvPr/>
        </p:nvSpPr>
        <p:spPr>
          <a:xfrm>
            <a:off x="7426250" y="1627125"/>
            <a:ext cx="14142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Light and Small</a:t>
            </a:r>
          </a:p>
        </p:txBody>
      </p:sp>
      <p:pic>
        <p:nvPicPr>
          <p:cNvPr id="281" name="Shape 2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350" y="550000"/>
            <a:ext cx="2838000" cy="346234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Shape 282"/>
          <p:cNvSpPr/>
          <p:nvPr/>
        </p:nvSpPr>
        <p:spPr>
          <a:xfrm>
            <a:off x="305250" y="811500"/>
            <a:ext cx="1692000" cy="1686600"/>
          </a:xfrm>
          <a:prstGeom prst="diamond">
            <a:avLst/>
          </a:prstGeom>
          <a:solidFill>
            <a:srgbClr val="FFFFFF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283" name="Shape 283"/>
          <p:cNvSpPr txBox="1"/>
          <p:nvPr/>
        </p:nvSpPr>
        <p:spPr>
          <a:xfrm>
            <a:off x="527400" y="1281325"/>
            <a:ext cx="1247700" cy="98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Detachable Components</a:t>
            </a:r>
          </a:p>
          <a:p>
            <a:pPr marL="0" lvl="0" indent="0" algn="ctr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4" name="Shape 284"/>
          <p:cNvSpPr/>
          <p:nvPr/>
        </p:nvSpPr>
        <p:spPr>
          <a:xfrm>
            <a:off x="1095850" y="2658475"/>
            <a:ext cx="1210800" cy="1196100"/>
          </a:xfrm>
          <a:prstGeom prst="diamond">
            <a:avLst/>
          </a:prstGeom>
          <a:solidFill>
            <a:srgbClr val="FFFFFF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 txBox="1"/>
          <p:nvPr/>
        </p:nvSpPr>
        <p:spPr>
          <a:xfrm>
            <a:off x="1141900" y="3054938"/>
            <a:ext cx="11187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buNone/>
            </a:pPr>
            <a:r>
              <a:rPr lang="en">
                <a:solidFill>
                  <a:srgbClr val="D26F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Adjustable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Roboto Condensed"/>
              <a:buNone/>
            </a:pPr>
            <a:r>
              <a:rPr lang="en"/>
              <a:t>HARDWARE/SENSORS</a:t>
            </a:r>
          </a:p>
        </p:txBody>
      </p:sp>
      <p:sp>
        <p:nvSpPr>
          <p:cNvPr id="291" name="Shape 291"/>
          <p:cNvSpPr txBox="1">
            <a:spLocks noGrp="1"/>
          </p:cNvSpPr>
          <p:nvPr>
            <p:ph type="body" idx="1"/>
          </p:nvPr>
        </p:nvSpPr>
        <p:spPr>
          <a:xfrm>
            <a:off x="232825" y="1471900"/>
            <a:ext cx="2832000" cy="31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r>
              <a:rPr lang="en"/>
              <a:t>Custom Sensors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Flex Resistor Sensors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Sends strain data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r>
              <a:rPr lang="en"/>
              <a:t>Adafruit LIS3DH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Gyroscope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Recognizes the Flex and Point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endParaRPr/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</a:t>
            </a:fld>
            <a:r>
              <a:rPr lang="en" sz="1400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grpSp>
        <p:nvGrpSpPr>
          <p:cNvPr id="293" name="Shape 293"/>
          <p:cNvGrpSpPr/>
          <p:nvPr/>
        </p:nvGrpSpPr>
        <p:grpSpPr>
          <a:xfrm>
            <a:off x="232822" y="754667"/>
            <a:ext cx="335800" cy="279518"/>
            <a:chOff x="1247825" y="322750"/>
            <a:chExt cx="443300" cy="369000"/>
          </a:xfrm>
        </p:grpSpPr>
        <p:sp>
          <p:nvSpPr>
            <p:cNvPr id="294" name="Shape 294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721" y="20796"/>
                  </a:moveTo>
                  <a:lnTo>
                    <a:pt x="92470" y="20796"/>
                  </a:lnTo>
                  <a:lnTo>
                    <a:pt x="89505" y="6138"/>
                  </a:lnTo>
                  <a:lnTo>
                    <a:pt x="89505" y="6138"/>
                  </a:lnTo>
                  <a:lnTo>
                    <a:pt x="89174" y="4951"/>
                  </a:lnTo>
                  <a:lnTo>
                    <a:pt x="88680" y="3764"/>
                  </a:lnTo>
                  <a:lnTo>
                    <a:pt x="88017" y="2577"/>
                  </a:lnTo>
                  <a:lnTo>
                    <a:pt x="87198" y="1788"/>
                  </a:lnTo>
                  <a:lnTo>
                    <a:pt x="86210" y="991"/>
                  </a:lnTo>
                  <a:lnTo>
                    <a:pt x="85215" y="398"/>
                  </a:lnTo>
                  <a:lnTo>
                    <a:pt x="84227" y="0"/>
                  </a:lnTo>
                  <a:lnTo>
                    <a:pt x="83076" y="0"/>
                  </a:lnTo>
                  <a:lnTo>
                    <a:pt x="36923" y="0"/>
                  </a:lnTo>
                  <a:lnTo>
                    <a:pt x="36923" y="0"/>
                  </a:lnTo>
                  <a:lnTo>
                    <a:pt x="35772" y="0"/>
                  </a:lnTo>
                  <a:lnTo>
                    <a:pt x="34784" y="398"/>
                  </a:lnTo>
                  <a:lnTo>
                    <a:pt x="33796" y="991"/>
                  </a:lnTo>
                  <a:lnTo>
                    <a:pt x="32808" y="1788"/>
                  </a:lnTo>
                  <a:lnTo>
                    <a:pt x="31982" y="2577"/>
                  </a:lnTo>
                  <a:lnTo>
                    <a:pt x="31319" y="3764"/>
                  </a:lnTo>
                  <a:lnTo>
                    <a:pt x="30825" y="4951"/>
                  </a:lnTo>
                  <a:lnTo>
                    <a:pt x="30500" y="6138"/>
                  </a:lnTo>
                  <a:lnTo>
                    <a:pt x="27529" y="20796"/>
                  </a:lnTo>
                  <a:lnTo>
                    <a:pt x="21926" y="20796"/>
                  </a:lnTo>
                  <a:lnTo>
                    <a:pt x="21926" y="20796"/>
                  </a:lnTo>
                  <a:lnTo>
                    <a:pt x="21926" y="20796"/>
                  </a:lnTo>
                  <a:lnTo>
                    <a:pt x="21926" y="20000"/>
                  </a:lnTo>
                  <a:lnTo>
                    <a:pt x="21764" y="19211"/>
                  </a:lnTo>
                  <a:lnTo>
                    <a:pt x="21432" y="18617"/>
                  </a:lnTo>
                  <a:lnTo>
                    <a:pt x="20938" y="18024"/>
                  </a:lnTo>
                  <a:lnTo>
                    <a:pt x="20606" y="17430"/>
                  </a:lnTo>
                  <a:lnTo>
                    <a:pt x="19950" y="17227"/>
                  </a:lnTo>
                  <a:lnTo>
                    <a:pt x="19287" y="16837"/>
                  </a:lnTo>
                  <a:lnTo>
                    <a:pt x="18630" y="16837"/>
                  </a:lnTo>
                  <a:lnTo>
                    <a:pt x="13852" y="16837"/>
                  </a:lnTo>
                  <a:lnTo>
                    <a:pt x="13852" y="16837"/>
                  </a:lnTo>
                  <a:lnTo>
                    <a:pt x="13189" y="16837"/>
                  </a:lnTo>
                  <a:lnTo>
                    <a:pt x="12533" y="17227"/>
                  </a:lnTo>
                  <a:lnTo>
                    <a:pt x="12039" y="17430"/>
                  </a:lnTo>
                  <a:lnTo>
                    <a:pt x="11545" y="18024"/>
                  </a:lnTo>
                  <a:lnTo>
                    <a:pt x="11051" y="18617"/>
                  </a:lnTo>
                  <a:lnTo>
                    <a:pt x="10882" y="19211"/>
                  </a:lnTo>
                  <a:lnTo>
                    <a:pt x="10557" y="20000"/>
                  </a:lnTo>
                  <a:lnTo>
                    <a:pt x="10557" y="20796"/>
                  </a:lnTo>
                  <a:lnTo>
                    <a:pt x="10557" y="20796"/>
                  </a:lnTo>
                  <a:lnTo>
                    <a:pt x="5278" y="20796"/>
                  </a:lnTo>
                  <a:lnTo>
                    <a:pt x="5278" y="20796"/>
                  </a:lnTo>
                  <a:lnTo>
                    <a:pt x="4290" y="20991"/>
                  </a:lnTo>
                  <a:lnTo>
                    <a:pt x="3302" y="21390"/>
                  </a:lnTo>
                  <a:lnTo>
                    <a:pt x="2314" y="21780"/>
                  </a:lnTo>
                  <a:lnTo>
                    <a:pt x="1488" y="22577"/>
                  </a:lnTo>
                  <a:lnTo>
                    <a:pt x="832" y="23569"/>
                  </a:lnTo>
                  <a:lnTo>
                    <a:pt x="500" y="24756"/>
                  </a:lnTo>
                  <a:lnTo>
                    <a:pt x="169" y="25943"/>
                  </a:lnTo>
                  <a:lnTo>
                    <a:pt x="6" y="27130"/>
                  </a:lnTo>
                  <a:lnTo>
                    <a:pt x="6" y="113658"/>
                  </a:lnTo>
                  <a:lnTo>
                    <a:pt x="6" y="113658"/>
                  </a:lnTo>
                  <a:lnTo>
                    <a:pt x="169" y="115048"/>
                  </a:lnTo>
                  <a:lnTo>
                    <a:pt x="500" y="116235"/>
                  </a:lnTo>
                  <a:lnTo>
                    <a:pt x="832" y="117219"/>
                  </a:lnTo>
                  <a:lnTo>
                    <a:pt x="1488" y="118211"/>
                  </a:lnTo>
                  <a:lnTo>
                    <a:pt x="2314" y="119008"/>
                  </a:lnTo>
                  <a:lnTo>
                    <a:pt x="3302" y="119601"/>
                  </a:lnTo>
                  <a:lnTo>
                    <a:pt x="4290" y="119991"/>
                  </a:lnTo>
                  <a:lnTo>
                    <a:pt x="5278" y="119991"/>
                  </a:lnTo>
                  <a:lnTo>
                    <a:pt x="114721" y="119991"/>
                  </a:lnTo>
                  <a:lnTo>
                    <a:pt x="114721" y="119991"/>
                  </a:lnTo>
                  <a:lnTo>
                    <a:pt x="115709" y="119991"/>
                  </a:lnTo>
                  <a:lnTo>
                    <a:pt x="116697" y="119601"/>
                  </a:lnTo>
                  <a:lnTo>
                    <a:pt x="117685" y="119008"/>
                  </a:lnTo>
                  <a:lnTo>
                    <a:pt x="118511" y="118211"/>
                  </a:lnTo>
                  <a:lnTo>
                    <a:pt x="119174" y="117219"/>
                  </a:lnTo>
                  <a:lnTo>
                    <a:pt x="119499" y="116235"/>
                  </a:lnTo>
                  <a:lnTo>
                    <a:pt x="119830" y="115048"/>
                  </a:lnTo>
                  <a:lnTo>
                    <a:pt x="119993" y="113658"/>
                  </a:lnTo>
                  <a:lnTo>
                    <a:pt x="119993" y="27130"/>
                  </a:lnTo>
                  <a:lnTo>
                    <a:pt x="119993" y="27130"/>
                  </a:lnTo>
                  <a:lnTo>
                    <a:pt x="119830" y="25943"/>
                  </a:lnTo>
                  <a:lnTo>
                    <a:pt x="119499" y="24756"/>
                  </a:lnTo>
                  <a:lnTo>
                    <a:pt x="119174" y="23569"/>
                  </a:lnTo>
                  <a:lnTo>
                    <a:pt x="118511" y="22577"/>
                  </a:lnTo>
                  <a:lnTo>
                    <a:pt x="117685" y="21780"/>
                  </a:lnTo>
                  <a:lnTo>
                    <a:pt x="116697" y="21390"/>
                  </a:lnTo>
                  <a:lnTo>
                    <a:pt x="115709" y="20991"/>
                  </a:lnTo>
                  <a:lnTo>
                    <a:pt x="114721" y="20796"/>
                  </a:lnTo>
                  <a:lnTo>
                    <a:pt x="114721" y="2079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20000" y="120000"/>
                  </a:moveTo>
                  <a:lnTo>
                    <a:pt x="21" y="12000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Shape 296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00" y="120000"/>
                  </a:moveTo>
                  <a:lnTo>
                    <a:pt x="60000" y="120000"/>
                  </a:lnTo>
                  <a:lnTo>
                    <a:pt x="53743" y="119636"/>
                  </a:lnTo>
                  <a:lnTo>
                    <a:pt x="47848" y="118893"/>
                  </a:lnTo>
                  <a:lnTo>
                    <a:pt x="42332" y="117407"/>
                  </a:lnTo>
                  <a:lnTo>
                    <a:pt x="36816" y="115573"/>
                  </a:lnTo>
                  <a:lnTo>
                    <a:pt x="31284" y="112981"/>
                  </a:lnTo>
                  <a:lnTo>
                    <a:pt x="26508" y="110025"/>
                  </a:lnTo>
                  <a:lnTo>
                    <a:pt x="22095" y="106341"/>
                  </a:lnTo>
                  <a:lnTo>
                    <a:pt x="17667" y="102642"/>
                  </a:lnTo>
                  <a:lnTo>
                    <a:pt x="13617" y="98216"/>
                  </a:lnTo>
                  <a:lnTo>
                    <a:pt x="10307" y="93789"/>
                  </a:lnTo>
                  <a:lnTo>
                    <a:pt x="7360" y="88620"/>
                  </a:lnTo>
                  <a:lnTo>
                    <a:pt x="4790" y="83451"/>
                  </a:lnTo>
                  <a:lnTo>
                    <a:pt x="2947" y="77902"/>
                  </a:lnTo>
                  <a:lnTo>
                    <a:pt x="1481" y="72006"/>
                  </a:lnTo>
                  <a:lnTo>
                    <a:pt x="377" y="66093"/>
                  </a:lnTo>
                  <a:lnTo>
                    <a:pt x="0" y="60181"/>
                  </a:lnTo>
                  <a:lnTo>
                    <a:pt x="0" y="60181"/>
                  </a:lnTo>
                  <a:lnTo>
                    <a:pt x="377" y="53906"/>
                  </a:lnTo>
                  <a:lnTo>
                    <a:pt x="1481" y="48009"/>
                  </a:lnTo>
                  <a:lnTo>
                    <a:pt x="2947" y="42097"/>
                  </a:lnTo>
                  <a:lnTo>
                    <a:pt x="4790" y="36563"/>
                  </a:lnTo>
                  <a:lnTo>
                    <a:pt x="7360" y="31394"/>
                  </a:lnTo>
                  <a:lnTo>
                    <a:pt x="10307" y="26589"/>
                  </a:lnTo>
                  <a:lnTo>
                    <a:pt x="13617" y="21783"/>
                  </a:lnTo>
                  <a:lnTo>
                    <a:pt x="17667" y="17736"/>
                  </a:lnTo>
                  <a:lnTo>
                    <a:pt x="22095" y="13673"/>
                  </a:lnTo>
                  <a:lnTo>
                    <a:pt x="26508" y="10338"/>
                  </a:lnTo>
                  <a:lnTo>
                    <a:pt x="31284" y="7397"/>
                  </a:lnTo>
                  <a:lnTo>
                    <a:pt x="36816" y="4805"/>
                  </a:lnTo>
                  <a:lnTo>
                    <a:pt x="42332" y="2592"/>
                  </a:lnTo>
                  <a:lnTo>
                    <a:pt x="47848" y="1121"/>
                  </a:lnTo>
                  <a:lnTo>
                    <a:pt x="53743" y="378"/>
                  </a:lnTo>
                  <a:lnTo>
                    <a:pt x="60000" y="15"/>
                  </a:lnTo>
                  <a:lnTo>
                    <a:pt x="60000" y="15"/>
                  </a:lnTo>
                  <a:lnTo>
                    <a:pt x="66256" y="378"/>
                  </a:lnTo>
                  <a:lnTo>
                    <a:pt x="72151" y="1121"/>
                  </a:lnTo>
                  <a:lnTo>
                    <a:pt x="77667" y="2592"/>
                  </a:lnTo>
                  <a:lnTo>
                    <a:pt x="83198" y="4805"/>
                  </a:lnTo>
                  <a:lnTo>
                    <a:pt x="88715" y="7397"/>
                  </a:lnTo>
                  <a:lnTo>
                    <a:pt x="93491" y="10338"/>
                  </a:lnTo>
                  <a:lnTo>
                    <a:pt x="97919" y="13673"/>
                  </a:lnTo>
                  <a:lnTo>
                    <a:pt x="102332" y="17736"/>
                  </a:lnTo>
                  <a:lnTo>
                    <a:pt x="106382" y="21783"/>
                  </a:lnTo>
                  <a:lnTo>
                    <a:pt x="109692" y="26589"/>
                  </a:lnTo>
                  <a:lnTo>
                    <a:pt x="112639" y="31394"/>
                  </a:lnTo>
                  <a:lnTo>
                    <a:pt x="115209" y="36563"/>
                  </a:lnTo>
                  <a:lnTo>
                    <a:pt x="117052" y="42097"/>
                  </a:lnTo>
                  <a:lnTo>
                    <a:pt x="118534" y="48009"/>
                  </a:lnTo>
                  <a:lnTo>
                    <a:pt x="119637" y="53906"/>
                  </a:lnTo>
                  <a:lnTo>
                    <a:pt x="120000" y="60181"/>
                  </a:lnTo>
                  <a:lnTo>
                    <a:pt x="120000" y="60181"/>
                  </a:lnTo>
                  <a:lnTo>
                    <a:pt x="119637" y="66093"/>
                  </a:lnTo>
                  <a:lnTo>
                    <a:pt x="118534" y="72006"/>
                  </a:lnTo>
                  <a:lnTo>
                    <a:pt x="117052" y="77902"/>
                  </a:lnTo>
                  <a:lnTo>
                    <a:pt x="115209" y="83451"/>
                  </a:lnTo>
                  <a:lnTo>
                    <a:pt x="112639" y="88620"/>
                  </a:lnTo>
                  <a:lnTo>
                    <a:pt x="109692" y="93789"/>
                  </a:lnTo>
                  <a:lnTo>
                    <a:pt x="106382" y="98216"/>
                  </a:lnTo>
                  <a:lnTo>
                    <a:pt x="102332" y="102642"/>
                  </a:lnTo>
                  <a:lnTo>
                    <a:pt x="97919" y="106341"/>
                  </a:lnTo>
                  <a:lnTo>
                    <a:pt x="93491" y="110025"/>
                  </a:lnTo>
                  <a:lnTo>
                    <a:pt x="88715" y="112981"/>
                  </a:lnTo>
                  <a:lnTo>
                    <a:pt x="83198" y="115573"/>
                  </a:lnTo>
                  <a:lnTo>
                    <a:pt x="77667" y="117407"/>
                  </a:lnTo>
                  <a:lnTo>
                    <a:pt x="72151" y="118893"/>
                  </a:lnTo>
                  <a:lnTo>
                    <a:pt x="66256" y="119636"/>
                  </a:lnTo>
                  <a:lnTo>
                    <a:pt x="60000" y="120000"/>
                  </a:lnTo>
                  <a:lnTo>
                    <a:pt x="6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Shape 297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60000" y="120000"/>
                  </a:moveTo>
                  <a:lnTo>
                    <a:pt x="60000" y="120000"/>
                  </a:lnTo>
                  <a:lnTo>
                    <a:pt x="53943" y="120000"/>
                  </a:lnTo>
                  <a:lnTo>
                    <a:pt x="47887" y="118887"/>
                  </a:lnTo>
                  <a:lnTo>
                    <a:pt x="42395" y="117230"/>
                  </a:lnTo>
                  <a:lnTo>
                    <a:pt x="36881" y="115573"/>
                  </a:lnTo>
                  <a:lnTo>
                    <a:pt x="31389" y="112803"/>
                  </a:lnTo>
                  <a:lnTo>
                    <a:pt x="26418" y="110034"/>
                  </a:lnTo>
                  <a:lnTo>
                    <a:pt x="22033" y="106174"/>
                  </a:lnTo>
                  <a:lnTo>
                    <a:pt x="17627" y="102292"/>
                  </a:lnTo>
                  <a:lnTo>
                    <a:pt x="13762" y="98433"/>
                  </a:lnTo>
                  <a:lnTo>
                    <a:pt x="10463" y="93461"/>
                  </a:lnTo>
                  <a:lnTo>
                    <a:pt x="7163" y="88467"/>
                  </a:lnTo>
                  <a:lnTo>
                    <a:pt x="4971" y="83496"/>
                  </a:lnTo>
                  <a:lnTo>
                    <a:pt x="2757" y="77979"/>
                  </a:lnTo>
                  <a:lnTo>
                    <a:pt x="1672" y="72440"/>
                  </a:lnTo>
                  <a:lnTo>
                    <a:pt x="564" y="66356"/>
                  </a:lnTo>
                  <a:lnTo>
                    <a:pt x="0" y="60272"/>
                  </a:lnTo>
                  <a:lnTo>
                    <a:pt x="0" y="60272"/>
                  </a:lnTo>
                  <a:lnTo>
                    <a:pt x="564" y="54188"/>
                  </a:lnTo>
                  <a:lnTo>
                    <a:pt x="1672" y="48127"/>
                  </a:lnTo>
                  <a:lnTo>
                    <a:pt x="2757" y="42043"/>
                  </a:lnTo>
                  <a:lnTo>
                    <a:pt x="4971" y="36503"/>
                  </a:lnTo>
                  <a:lnTo>
                    <a:pt x="7163" y="31532"/>
                  </a:lnTo>
                  <a:lnTo>
                    <a:pt x="10463" y="26560"/>
                  </a:lnTo>
                  <a:lnTo>
                    <a:pt x="13762" y="22133"/>
                  </a:lnTo>
                  <a:lnTo>
                    <a:pt x="17627" y="17707"/>
                  </a:lnTo>
                  <a:lnTo>
                    <a:pt x="22033" y="13847"/>
                  </a:lnTo>
                  <a:lnTo>
                    <a:pt x="26418" y="10510"/>
                  </a:lnTo>
                  <a:lnTo>
                    <a:pt x="31389" y="7196"/>
                  </a:lnTo>
                  <a:lnTo>
                    <a:pt x="36881" y="4994"/>
                  </a:lnTo>
                  <a:lnTo>
                    <a:pt x="42395" y="2769"/>
                  </a:lnTo>
                  <a:lnTo>
                    <a:pt x="47887" y="1112"/>
                  </a:lnTo>
                  <a:lnTo>
                    <a:pt x="53943" y="567"/>
                  </a:lnTo>
                  <a:lnTo>
                    <a:pt x="60000" y="22"/>
                  </a:lnTo>
                  <a:lnTo>
                    <a:pt x="60000" y="22"/>
                  </a:lnTo>
                  <a:lnTo>
                    <a:pt x="66056" y="567"/>
                  </a:lnTo>
                  <a:lnTo>
                    <a:pt x="72112" y="1112"/>
                  </a:lnTo>
                  <a:lnTo>
                    <a:pt x="77627" y="2769"/>
                  </a:lnTo>
                  <a:lnTo>
                    <a:pt x="83118" y="4994"/>
                  </a:lnTo>
                  <a:lnTo>
                    <a:pt x="88632" y="7196"/>
                  </a:lnTo>
                  <a:lnTo>
                    <a:pt x="93581" y="10510"/>
                  </a:lnTo>
                  <a:lnTo>
                    <a:pt x="97988" y="13847"/>
                  </a:lnTo>
                  <a:lnTo>
                    <a:pt x="102372" y="17707"/>
                  </a:lnTo>
                  <a:lnTo>
                    <a:pt x="106237" y="22133"/>
                  </a:lnTo>
                  <a:lnTo>
                    <a:pt x="109536" y="26560"/>
                  </a:lnTo>
                  <a:lnTo>
                    <a:pt x="112836" y="31532"/>
                  </a:lnTo>
                  <a:lnTo>
                    <a:pt x="115050" y="36503"/>
                  </a:lnTo>
                  <a:lnTo>
                    <a:pt x="117242" y="42043"/>
                  </a:lnTo>
                  <a:lnTo>
                    <a:pt x="118350" y="48127"/>
                  </a:lnTo>
                  <a:lnTo>
                    <a:pt x="119435" y="54188"/>
                  </a:lnTo>
                  <a:lnTo>
                    <a:pt x="120000" y="60272"/>
                  </a:lnTo>
                  <a:lnTo>
                    <a:pt x="120000" y="60272"/>
                  </a:lnTo>
                  <a:lnTo>
                    <a:pt x="119435" y="66356"/>
                  </a:lnTo>
                  <a:lnTo>
                    <a:pt x="118350" y="72440"/>
                  </a:lnTo>
                  <a:lnTo>
                    <a:pt x="117242" y="77979"/>
                  </a:lnTo>
                  <a:lnTo>
                    <a:pt x="115050" y="83496"/>
                  </a:lnTo>
                  <a:lnTo>
                    <a:pt x="112836" y="88467"/>
                  </a:lnTo>
                  <a:lnTo>
                    <a:pt x="109536" y="93461"/>
                  </a:lnTo>
                  <a:lnTo>
                    <a:pt x="106237" y="98433"/>
                  </a:lnTo>
                  <a:lnTo>
                    <a:pt x="102372" y="102292"/>
                  </a:lnTo>
                  <a:lnTo>
                    <a:pt x="97988" y="106174"/>
                  </a:lnTo>
                  <a:lnTo>
                    <a:pt x="93581" y="110034"/>
                  </a:lnTo>
                  <a:lnTo>
                    <a:pt x="88632" y="112803"/>
                  </a:lnTo>
                  <a:lnTo>
                    <a:pt x="83118" y="115573"/>
                  </a:lnTo>
                  <a:lnTo>
                    <a:pt x="77627" y="117230"/>
                  </a:lnTo>
                  <a:lnTo>
                    <a:pt x="72112" y="118887"/>
                  </a:lnTo>
                  <a:lnTo>
                    <a:pt x="66056" y="120000"/>
                  </a:lnTo>
                  <a:lnTo>
                    <a:pt x="60000" y="120000"/>
                  </a:lnTo>
                  <a:lnTo>
                    <a:pt x="60000" y="12000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Shape 298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9954" y="86613"/>
                  </a:moveTo>
                  <a:lnTo>
                    <a:pt x="119954" y="86613"/>
                  </a:lnTo>
                  <a:lnTo>
                    <a:pt x="119954" y="93318"/>
                  </a:lnTo>
                  <a:lnTo>
                    <a:pt x="118870" y="99954"/>
                  </a:lnTo>
                  <a:lnTo>
                    <a:pt x="116656" y="104948"/>
                  </a:lnTo>
                  <a:lnTo>
                    <a:pt x="113358" y="109942"/>
                  </a:lnTo>
                  <a:lnTo>
                    <a:pt x="111189" y="114937"/>
                  </a:lnTo>
                  <a:lnTo>
                    <a:pt x="106762" y="116647"/>
                  </a:lnTo>
                  <a:lnTo>
                    <a:pt x="102379" y="120000"/>
                  </a:lnTo>
                  <a:lnTo>
                    <a:pt x="97951" y="120000"/>
                  </a:lnTo>
                  <a:lnTo>
                    <a:pt x="22048" y="120000"/>
                  </a:lnTo>
                  <a:lnTo>
                    <a:pt x="22048" y="120000"/>
                  </a:lnTo>
                  <a:lnTo>
                    <a:pt x="17620" y="120000"/>
                  </a:lnTo>
                  <a:lnTo>
                    <a:pt x="13237" y="116647"/>
                  </a:lnTo>
                  <a:lnTo>
                    <a:pt x="9939" y="114937"/>
                  </a:lnTo>
                  <a:lnTo>
                    <a:pt x="6641" y="109942"/>
                  </a:lnTo>
                  <a:lnTo>
                    <a:pt x="3343" y="104948"/>
                  </a:lnTo>
                  <a:lnTo>
                    <a:pt x="2213" y="99954"/>
                  </a:lnTo>
                  <a:lnTo>
                    <a:pt x="45" y="93318"/>
                  </a:lnTo>
                  <a:lnTo>
                    <a:pt x="45" y="86613"/>
                  </a:lnTo>
                  <a:lnTo>
                    <a:pt x="45" y="33318"/>
                  </a:lnTo>
                  <a:lnTo>
                    <a:pt x="45" y="33318"/>
                  </a:lnTo>
                  <a:lnTo>
                    <a:pt x="45" y="26681"/>
                  </a:lnTo>
                  <a:lnTo>
                    <a:pt x="2213" y="19977"/>
                  </a:lnTo>
                  <a:lnTo>
                    <a:pt x="3343" y="14982"/>
                  </a:lnTo>
                  <a:lnTo>
                    <a:pt x="6641" y="9988"/>
                  </a:lnTo>
                  <a:lnTo>
                    <a:pt x="9939" y="4994"/>
                  </a:lnTo>
                  <a:lnTo>
                    <a:pt x="13237" y="3352"/>
                  </a:lnTo>
                  <a:lnTo>
                    <a:pt x="17620" y="0"/>
                  </a:lnTo>
                  <a:lnTo>
                    <a:pt x="22048" y="0"/>
                  </a:lnTo>
                  <a:lnTo>
                    <a:pt x="97951" y="0"/>
                  </a:lnTo>
                  <a:lnTo>
                    <a:pt x="97951" y="0"/>
                  </a:lnTo>
                  <a:lnTo>
                    <a:pt x="102379" y="0"/>
                  </a:lnTo>
                  <a:lnTo>
                    <a:pt x="106762" y="3352"/>
                  </a:lnTo>
                  <a:lnTo>
                    <a:pt x="111189" y="4994"/>
                  </a:lnTo>
                  <a:lnTo>
                    <a:pt x="113358" y="9988"/>
                  </a:lnTo>
                  <a:lnTo>
                    <a:pt x="116656" y="14982"/>
                  </a:lnTo>
                  <a:lnTo>
                    <a:pt x="118870" y="19977"/>
                  </a:lnTo>
                  <a:lnTo>
                    <a:pt x="119954" y="26681"/>
                  </a:lnTo>
                  <a:lnTo>
                    <a:pt x="119954" y="33318"/>
                  </a:lnTo>
                  <a:lnTo>
                    <a:pt x="119954" y="86613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9" name="Shape 299"/>
          <p:cNvPicPr preferRelativeResize="0"/>
          <p:nvPr/>
        </p:nvPicPr>
        <p:blipFill rotWithShape="1">
          <a:blip r:embed="rId3">
            <a:alphaModFix/>
          </a:blip>
          <a:srcRect t="9936" b="17320"/>
          <a:stretch/>
        </p:blipFill>
        <p:spPr>
          <a:xfrm>
            <a:off x="3355194" y="1471900"/>
            <a:ext cx="2740805" cy="3541100"/>
          </a:xfrm>
          <a:prstGeom prst="rect">
            <a:avLst/>
          </a:prstGeom>
          <a:noFill/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00" name="Shape 300"/>
          <p:cNvSpPr/>
          <p:nvPr/>
        </p:nvSpPr>
        <p:spPr>
          <a:xfrm>
            <a:off x="4030875" y="2678025"/>
            <a:ext cx="276600" cy="2796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Shape 301"/>
          <p:cNvSpPr/>
          <p:nvPr/>
        </p:nvSpPr>
        <p:spPr>
          <a:xfrm>
            <a:off x="5059663" y="2483400"/>
            <a:ext cx="231900" cy="2184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2" name="Shape 302"/>
          <p:cNvSpPr/>
          <p:nvPr/>
        </p:nvSpPr>
        <p:spPr>
          <a:xfrm>
            <a:off x="3444525" y="3675250"/>
            <a:ext cx="231900" cy="2184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Shape 303"/>
          <p:cNvSpPr/>
          <p:nvPr/>
        </p:nvSpPr>
        <p:spPr>
          <a:xfrm>
            <a:off x="5210350" y="4026425"/>
            <a:ext cx="231900" cy="2184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194100" y="1669700"/>
            <a:ext cx="2832000" cy="3145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r>
              <a:rPr lang="en"/>
              <a:t>MCP3008 ADC</a:t>
            </a:r>
          </a:p>
          <a:p>
            <a:pPr marL="457200" lvl="0" indent="-317500" algn="r" rtl="0"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Reads up to 8 analog sensors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r>
              <a:rPr lang="en"/>
              <a:t>Raspberry Pi Zero W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Microcontroller</a:t>
            </a: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▰"/>
            </a:pPr>
            <a:r>
              <a:rPr lang="en" sz="1400"/>
              <a:t>Bluetooth Embedded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7D3E6"/>
              </a:buClr>
              <a:buFont typeface="Roboto Condensed Light"/>
              <a:buNone/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6920050" y="2228550"/>
            <a:ext cx="231900" cy="2184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6240400" y="3295350"/>
            <a:ext cx="231900" cy="2184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2312550" y="3295350"/>
            <a:ext cx="231900" cy="2184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2906675" y="2228550"/>
            <a:ext cx="231900" cy="218400"/>
          </a:xfrm>
          <a:prstGeom prst="ellipse">
            <a:avLst/>
          </a:prstGeom>
          <a:solidFill>
            <a:srgbClr val="FF9800"/>
          </a:solidFill>
          <a:ln w="38100" cap="flat" cmpd="sng">
            <a:solidFill>
              <a:srgbClr val="FF98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9" name="Shape 309"/>
          <p:cNvCxnSpPr>
            <a:stCxn id="308" idx="5"/>
            <a:endCxn id="300" idx="2"/>
          </p:cNvCxnSpPr>
          <p:nvPr/>
        </p:nvCxnSpPr>
        <p:spPr>
          <a:xfrm rot="-5400000" flipH="1">
            <a:off x="3366364" y="2153216"/>
            <a:ext cx="402900" cy="926400"/>
          </a:xfrm>
          <a:prstGeom prst="curvedConnector2">
            <a:avLst/>
          </a:prstGeom>
          <a:noFill/>
          <a:ln w="38100" cap="flat" cmpd="sng">
            <a:solidFill>
              <a:srgbClr val="FF98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0" name="Shape 310"/>
          <p:cNvCxnSpPr>
            <a:stCxn id="307" idx="7"/>
            <a:endCxn id="302" idx="3"/>
          </p:cNvCxnSpPr>
          <p:nvPr/>
        </p:nvCxnSpPr>
        <p:spPr>
          <a:xfrm rot="-5400000" flipH="1">
            <a:off x="2727389" y="3110434"/>
            <a:ext cx="534300" cy="968100"/>
          </a:xfrm>
          <a:prstGeom prst="curvedConnector5">
            <a:avLst>
              <a:gd name="adj1" fmla="val -50554"/>
              <a:gd name="adj2" fmla="val 49995"/>
              <a:gd name="adj3" fmla="val 150560"/>
            </a:avLst>
          </a:prstGeom>
          <a:noFill/>
          <a:ln w="38100" cap="flat" cmpd="sng">
            <a:solidFill>
              <a:srgbClr val="FF98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1" name="Shape 311"/>
          <p:cNvCxnSpPr>
            <a:stCxn id="305" idx="1"/>
            <a:endCxn id="301" idx="5"/>
          </p:cNvCxnSpPr>
          <p:nvPr/>
        </p:nvCxnSpPr>
        <p:spPr>
          <a:xfrm rot="5400000">
            <a:off x="5901161" y="1616884"/>
            <a:ext cx="409200" cy="1696500"/>
          </a:xfrm>
          <a:prstGeom prst="curvedConnector5">
            <a:avLst>
              <a:gd name="adj1" fmla="val -66009"/>
              <a:gd name="adj2" fmla="val 49997"/>
              <a:gd name="adj3" fmla="val 166029"/>
            </a:avLst>
          </a:prstGeom>
          <a:noFill/>
          <a:ln w="38100" cap="flat" cmpd="sng">
            <a:solidFill>
              <a:srgbClr val="FF98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12" name="Shape 312"/>
          <p:cNvCxnSpPr>
            <a:stCxn id="306" idx="2"/>
            <a:endCxn id="303" idx="6"/>
          </p:cNvCxnSpPr>
          <p:nvPr/>
        </p:nvCxnSpPr>
        <p:spPr>
          <a:xfrm flipH="1">
            <a:off x="5442400" y="3404550"/>
            <a:ext cx="798000" cy="731100"/>
          </a:xfrm>
          <a:prstGeom prst="curvedConnector3">
            <a:avLst>
              <a:gd name="adj1" fmla="val 49991"/>
            </a:avLst>
          </a:prstGeom>
          <a:noFill/>
          <a:ln w="38100" cap="flat" cmpd="sng">
            <a:solidFill>
              <a:srgbClr val="FF9800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313" name="Shape 313"/>
          <p:cNvGrpSpPr/>
          <p:nvPr/>
        </p:nvGrpSpPr>
        <p:grpSpPr>
          <a:xfrm rot="1551486">
            <a:off x="441260" y="517437"/>
            <a:ext cx="392145" cy="291580"/>
            <a:chOff x="5247525" y="3007275"/>
            <a:chExt cx="517650" cy="384900"/>
          </a:xfrm>
        </p:grpSpPr>
        <p:sp>
          <p:nvSpPr>
            <p:cNvPr id="314" name="Shape 314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14557" y="49630"/>
                  </a:moveTo>
                  <a:lnTo>
                    <a:pt x="101986" y="48374"/>
                  </a:lnTo>
                  <a:lnTo>
                    <a:pt x="101986" y="48374"/>
                  </a:lnTo>
                  <a:lnTo>
                    <a:pt x="101358" y="45864"/>
                  </a:lnTo>
                  <a:lnTo>
                    <a:pt x="100318" y="43353"/>
                  </a:lnTo>
                  <a:lnTo>
                    <a:pt x="99269" y="40842"/>
                  </a:lnTo>
                  <a:lnTo>
                    <a:pt x="98013" y="38538"/>
                  </a:lnTo>
                  <a:lnTo>
                    <a:pt x="105760" y="28693"/>
                  </a:lnTo>
                  <a:lnTo>
                    <a:pt x="105760" y="28693"/>
                  </a:lnTo>
                  <a:lnTo>
                    <a:pt x="106388" y="27858"/>
                  </a:lnTo>
                  <a:lnTo>
                    <a:pt x="106809" y="26809"/>
                  </a:lnTo>
                  <a:lnTo>
                    <a:pt x="107016" y="25760"/>
                  </a:lnTo>
                  <a:lnTo>
                    <a:pt x="107016" y="24505"/>
                  </a:lnTo>
                  <a:lnTo>
                    <a:pt x="106809" y="23456"/>
                  </a:lnTo>
                  <a:lnTo>
                    <a:pt x="106595" y="22407"/>
                  </a:lnTo>
                  <a:lnTo>
                    <a:pt x="105967" y="21367"/>
                  </a:lnTo>
                  <a:lnTo>
                    <a:pt x="105339" y="20524"/>
                  </a:lnTo>
                  <a:lnTo>
                    <a:pt x="99475" y="14660"/>
                  </a:lnTo>
                  <a:lnTo>
                    <a:pt x="99475" y="14660"/>
                  </a:lnTo>
                  <a:lnTo>
                    <a:pt x="98641" y="14032"/>
                  </a:lnTo>
                  <a:lnTo>
                    <a:pt x="97592" y="13404"/>
                  </a:lnTo>
                  <a:lnTo>
                    <a:pt x="96543" y="12983"/>
                  </a:lnTo>
                  <a:lnTo>
                    <a:pt x="95494" y="12983"/>
                  </a:lnTo>
                  <a:lnTo>
                    <a:pt x="94239" y="12983"/>
                  </a:lnTo>
                  <a:lnTo>
                    <a:pt x="93190" y="13198"/>
                  </a:lnTo>
                  <a:lnTo>
                    <a:pt x="92149" y="13611"/>
                  </a:lnTo>
                  <a:lnTo>
                    <a:pt x="91306" y="14239"/>
                  </a:lnTo>
                  <a:lnTo>
                    <a:pt x="81470" y="21994"/>
                  </a:lnTo>
                  <a:lnTo>
                    <a:pt x="81470" y="21994"/>
                  </a:lnTo>
                  <a:lnTo>
                    <a:pt x="79165" y="20730"/>
                  </a:lnTo>
                  <a:lnTo>
                    <a:pt x="76646" y="19690"/>
                  </a:lnTo>
                  <a:lnTo>
                    <a:pt x="74135" y="18641"/>
                  </a:lnTo>
                  <a:lnTo>
                    <a:pt x="71625" y="17798"/>
                  </a:lnTo>
                  <a:lnTo>
                    <a:pt x="70154" y="5451"/>
                  </a:lnTo>
                  <a:lnTo>
                    <a:pt x="70154" y="5451"/>
                  </a:lnTo>
                  <a:lnTo>
                    <a:pt x="69948" y="4402"/>
                  </a:lnTo>
                  <a:lnTo>
                    <a:pt x="69527" y="3353"/>
                  </a:lnTo>
                  <a:lnTo>
                    <a:pt x="68899" y="2519"/>
                  </a:lnTo>
                  <a:lnTo>
                    <a:pt x="68271" y="1676"/>
                  </a:lnTo>
                  <a:lnTo>
                    <a:pt x="67222" y="1049"/>
                  </a:lnTo>
                  <a:lnTo>
                    <a:pt x="66388" y="421"/>
                  </a:lnTo>
                  <a:lnTo>
                    <a:pt x="65133" y="214"/>
                  </a:lnTo>
                  <a:lnTo>
                    <a:pt x="64084" y="0"/>
                  </a:lnTo>
                  <a:lnTo>
                    <a:pt x="55709" y="0"/>
                  </a:lnTo>
                  <a:lnTo>
                    <a:pt x="55709" y="0"/>
                  </a:lnTo>
                  <a:lnTo>
                    <a:pt x="54660" y="214"/>
                  </a:lnTo>
                  <a:lnTo>
                    <a:pt x="53611" y="421"/>
                  </a:lnTo>
                  <a:lnTo>
                    <a:pt x="52570" y="1049"/>
                  </a:lnTo>
                  <a:lnTo>
                    <a:pt x="51728" y="1676"/>
                  </a:lnTo>
                  <a:lnTo>
                    <a:pt x="50894" y="2519"/>
                  </a:lnTo>
                  <a:lnTo>
                    <a:pt x="50266" y="3353"/>
                  </a:lnTo>
                  <a:lnTo>
                    <a:pt x="49845" y="4402"/>
                  </a:lnTo>
                  <a:lnTo>
                    <a:pt x="49638" y="5451"/>
                  </a:lnTo>
                  <a:lnTo>
                    <a:pt x="48168" y="17798"/>
                  </a:lnTo>
                  <a:lnTo>
                    <a:pt x="48168" y="17798"/>
                  </a:lnTo>
                  <a:lnTo>
                    <a:pt x="45657" y="18641"/>
                  </a:lnTo>
                  <a:lnTo>
                    <a:pt x="43147" y="19690"/>
                  </a:lnTo>
                  <a:lnTo>
                    <a:pt x="40842" y="20730"/>
                  </a:lnTo>
                  <a:lnTo>
                    <a:pt x="38538" y="21994"/>
                  </a:lnTo>
                  <a:lnTo>
                    <a:pt x="28693" y="14239"/>
                  </a:lnTo>
                  <a:lnTo>
                    <a:pt x="28693" y="14239"/>
                  </a:lnTo>
                  <a:lnTo>
                    <a:pt x="27644" y="13611"/>
                  </a:lnTo>
                  <a:lnTo>
                    <a:pt x="26603" y="13198"/>
                  </a:lnTo>
                  <a:lnTo>
                    <a:pt x="25554" y="12983"/>
                  </a:lnTo>
                  <a:lnTo>
                    <a:pt x="24505" y="12983"/>
                  </a:lnTo>
                  <a:lnTo>
                    <a:pt x="23456" y="12983"/>
                  </a:lnTo>
                  <a:lnTo>
                    <a:pt x="22201" y="13404"/>
                  </a:lnTo>
                  <a:lnTo>
                    <a:pt x="21367" y="14032"/>
                  </a:lnTo>
                  <a:lnTo>
                    <a:pt x="20524" y="14660"/>
                  </a:lnTo>
                  <a:lnTo>
                    <a:pt x="14660" y="20524"/>
                  </a:lnTo>
                  <a:lnTo>
                    <a:pt x="14660" y="20524"/>
                  </a:lnTo>
                  <a:lnTo>
                    <a:pt x="13826" y="21367"/>
                  </a:lnTo>
                  <a:lnTo>
                    <a:pt x="13404" y="22407"/>
                  </a:lnTo>
                  <a:lnTo>
                    <a:pt x="12992" y="23456"/>
                  </a:lnTo>
                  <a:lnTo>
                    <a:pt x="12777" y="24505"/>
                  </a:lnTo>
                  <a:lnTo>
                    <a:pt x="12777" y="25760"/>
                  </a:lnTo>
                  <a:lnTo>
                    <a:pt x="12992" y="26809"/>
                  </a:lnTo>
                  <a:lnTo>
                    <a:pt x="13404" y="27858"/>
                  </a:lnTo>
                  <a:lnTo>
                    <a:pt x="14032" y="28693"/>
                  </a:lnTo>
                  <a:lnTo>
                    <a:pt x="21779" y="38538"/>
                  </a:lnTo>
                  <a:lnTo>
                    <a:pt x="21779" y="38538"/>
                  </a:lnTo>
                  <a:lnTo>
                    <a:pt x="20524" y="40842"/>
                  </a:lnTo>
                  <a:lnTo>
                    <a:pt x="19484" y="43353"/>
                  </a:lnTo>
                  <a:lnTo>
                    <a:pt x="18641" y="45864"/>
                  </a:lnTo>
                  <a:lnTo>
                    <a:pt x="17807" y="48374"/>
                  </a:lnTo>
                  <a:lnTo>
                    <a:pt x="5451" y="49630"/>
                  </a:lnTo>
                  <a:lnTo>
                    <a:pt x="5451" y="49630"/>
                  </a:lnTo>
                  <a:lnTo>
                    <a:pt x="4402" y="50051"/>
                  </a:lnTo>
                  <a:lnTo>
                    <a:pt x="3353" y="50472"/>
                  </a:lnTo>
                  <a:lnTo>
                    <a:pt x="2304" y="51100"/>
                  </a:lnTo>
                  <a:lnTo>
                    <a:pt x="1470" y="51728"/>
                  </a:lnTo>
                  <a:lnTo>
                    <a:pt x="842" y="52777"/>
                  </a:lnTo>
                  <a:lnTo>
                    <a:pt x="421" y="53611"/>
                  </a:lnTo>
                  <a:lnTo>
                    <a:pt x="8" y="54866"/>
                  </a:lnTo>
                  <a:lnTo>
                    <a:pt x="8" y="55915"/>
                  </a:lnTo>
                  <a:lnTo>
                    <a:pt x="8" y="64084"/>
                  </a:lnTo>
                  <a:lnTo>
                    <a:pt x="8" y="64084"/>
                  </a:lnTo>
                  <a:lnTo>
                    <a:pt x="8" y="65339"/>
                  </a:lnTo>
                  <a:lnTo>
                    <a:pt x="421" y="66388"/>
                  </a:lnTo>
                  <a:lnTo>
                    <a:pt x="842" y="67437"/>
                  </a:lnTo>
                  <a:lnTo>
                    <a:pt x="1470" y="68271"/>
                  </a:lnTo>
                  <a:lnTo>
                    <a:pt x="2304" y="69105"/>
                  </a:lnTo>
                  <a:lnTo>
                    <a:pt x="3353" y="69742"/>
                  </a:lnTo>
                  <a:lnTo>
                    <a:pt x="4402" y="70154"/>
                  </a:lnTo>
                  <a:lnTo>
                    <a:pt x="5451" y="70369"/>
                  </a:lnTo>
                  <a:lnTo>
                    <a:pt x="17807" y="71831"/>
                  </a:lnTo>
                  <a:lnTo>
                    <a:pt x="17807" y="71831"/>
                  </a:lnTo>
                  <a:lnTo>
                    <a:pt x="18641" y="74342"/>
                  </a:lnTo>
                  <a:lnTo>
                    <a:pt x="19484" y="76646"/>
                  </a:lnTo>
                  <a:lnTo>
                    <a:pt x="20524" y="79157"/>
                  </a:lnTo>
                  <a:lnTo>
                    <a:pt x="21779" y="81461"/>
                  </a:lnTo>
                  <a:lnTo>
                    <a:pt x="14032" y="91306"/>
                  </a:lnTo>
                  <a:lnTo>
                    <a:pt x="14032" y="91306"/>
                  </a:lnTo>
                  <a:lnTo>
                    <a:pt x="13404" y="92355"/>
                  </a:lnTo>
                  <a:lnTo>
                    <a:pt x="12992" y="93404"/>
                  </a:lnTo>
                  <a:lnTo>
                    <a:pt x="12777" y="94445"/>
                  </a:lnTo>
                  <a:lnTo>
                    <a:pt x="12777" y="95494"/>
                  </a:lnTo>
                  <a:lnTo>
                    <a:pt x="12992" y="96543"/>
                  </a:lnTo>
                  <a:lnTo>
                    <a:pt x="13404" y="97592"/>
                  </a:lnTo>
                  <a:lnTo>
                    <a:pt x="13826" y="98641"/>
                  </a:lnTo>
                  <a:lnTo>
                    <a:pt x="14660" y="99475"/>
                  </a:lnTo>
                  <a:lnTo>
                    <a:pt x="20524" y="105339"/>
                  </a:lnTo>
                  <a:lnTo>
                    <a:pt x="20524" y="105339"/>
                  </a:lnTo>
                  <a:lnTo>
                    <a:pt x="21367" y="106173"/>
                  </a:lnTo>
                  <a:lnTo>
                    <a:pt x="22201" y="106595"/>
                  </a:lnTo>
                  <a:lnTo>
                    <a:pt x="23456" y="107016"/>
                  </a:lnTo>
                  <a:lnTo>
                    <a:pt x="24505" y="107222"/>
                  </a:lnTo>
                  <a:lnTo>
                    <a:pt x="25554" y="107222"/>
                  </a:lnTo>
                  <a:lnTo>
                    <a:pt x="26603" y="106801"/>
                  </a:lnTo>
                  <a:lnTo>
                    <a:pt x="27644" y="106388"/>
                  </a:lnTo>
                  <a:lnTo>
                    <a:pt x="28693" y="105967"/>
                  </a:lnTo>
                  <a:lnTo>
                    <a:pt x="38538" y="98220"/>
                  </a:lnTo>
                  <a:lnTo>
                    <a:pt x="38538" y="98220"/>
                  </a:lnTo>
                  <a:lnTo>
                    <a:pt x="40842" y="99269"/>
                  </a:lnTo>
                  <a:lnTo>
                    <a:pt x="43147" y="100524"/>
                  </a:lnTo>
                  <a:lnTo>
                    <a:pt x="45657" y="101358"/>
                  </a:lnTo>
                  <a:lnTo>
                    <a:pt x="48168" y="102201"/>
                  </a:lnTo>
                  <a:lnTo>
                    <a:pt x="49638" y="114548"/>
                  </a:lnTo>
                  <a:lnTo>
                    <a:pt x="49638" y="114548"/>
                  </a:lnTo>
                  <a:lnTo>
                    <a:pt x="49845" y="115597"/>
                  </a:lnTo>
                  <a:lnTo>
                    <a:pt x="50266" y="116646"/>
                  </a:lnTo>
                  <a:lnTo>
                    <a:pt x="50894" y="117695"/>
                  </a:lnTo>
                  <a:lnTo>
                    <a:pt x="51728" y="118529"/>
                  </a:lnTo>
                  <a:lnTo>
                    <a:pt x="52570" y="119157"/>
                  </a:lnTo>
                  <a:lnTo>
                    <a:pt x="53611" y="119578"/>
                  </a:lnTo>
                  <a:lnTo>
                    <a:pt x="54660" y="120000"/>
                  </a:lnTo>
                  <a:lnTo>
                    <a:pt x="55709" y="120000"/>
                  </a:lnTo>
                  <a:lnTo>
                    <a:pt x="64084" y="120000"/>
                  </a:lnTo>
                  <a:lnTo>
                    <a:pt x="64084" y="120000"/>
                  </a:lnTo>
                  <a:lnTo>
                    <a:pt x="65133" y="120000"/>
                  </a:lnTo>
                  <a:lnTo>
                    <a:pt x="66388" y="119578"/>
                  </a:lnTo>
                  <a:lnTo>
                    <a:pt x="67222" y="119157"/>
                  </a:lnTo>
                  <a:lnTo>
                    <a:pt x="68271" y="118529"/>
                  </a:lnTo>
                  <a:lnTo>
                    <a:pt x="68899" y="117695"/>
                  </a:lnTo>
                  <a:lnTo>
                    <a:pt x="69527" y="116646"/>
                  </a:lnTo>
                  <a:lnTo>
                    <a:pt x="69948" y="115597"/>
                  </a:lnTo>
                  <a:lnTo>
                    <a:pt x="70154" y="114548"/>
                  </a:lnTo>
                  <a:lnTo>
                    <a:pt x="71625" y="102201"/>
                  </a:lnTo>
                  <a:lnTo>
                    <a:pt x="71625" y="102201"/>
                  </a:lnTo>
                  <a:lnTo>
                    <a:pt x="74135" y="101358"/>
                  </a:lnTo>
                  <a:lnTo>
                    <a:pt x="76646" y="100524"/>
                  </a:lnTo>
                  <a:lnTo>
                    <a:pt x="79165" y="99269"/>
                  </a:lnTo>
                  <a:lnTo>
                    <a:pt x="81470" y="98220"/>
                  </a:lnTo>
                  <a:lnTo>
                    <a:pt x="91306" y="105967"/>
                  </a:lnTo>
                  <a:lnTo>
                    <a:pt x="91306" y="105967"/>
                  </a:lnTo>
                  <a:lnTo>
                    <a:pt x="92149" y="106388"/>
                  </a:lnTo>
                  <a:lnTo>
                    <a:pt x="93190" y="106801"/>
                  </a:lnTo>
                  <a:lnTo>
                    <a:pt x="94239" y="107222"/>
                  </a:lnTo>
                  <a:lnTo>
                    <a:pt x="95494" y="107222"/>
                  </a:lnTo>
                  <a:lnTo>
                    <a:pt x="96543" y="107016"/>
                  </a:lnTo>
                  <a:lnTo>
                    <a:pt x="97592" y="106595"/>
                  </a:lnTo>
                  <a:lnTo>
                    <a:pt x="98641" y="106173"/>
                  </a:lnTo>
                  <a:lnTo>
                    <a:pt x="99475" y="105339"/>
                  </a:lnTo>
                  <a:lnTo>
                    <a:pt x="105339" y="99475"/>
                  </a:lnTo>
                  <a:lnTo>
                    <a:pt x="105339" y="99475"/>
                  </a:lnTo>
                  <a:lnTo>
                    <a:pt x="105967" y="98641"/>
                  </a:lnTo>
                  <a:lnTo>
                    <a:pt x="106595" y="97592"/>
                  </a:lnTo>
                  <a:lnTo>
                    <a:pt x="106809" y="96543"/>
                  </a:lnTo>
                  <a:lnTo>
                    <a:pt x="107016" y="95494"/>
                  </a:lnTo>
                  <a:lnTo>
                    <a:pt x="107016" y="94445"/>
                  </a:lnTo>
                  <a:lnTo>
                    <a:pt x="106809" y="93404"/>
                  </a:lnTo>
                  <a:lnTo>
                    <a:pt x="106388" y="92355"/>
                  </a:lnTo>
                  <a:lnTo>
                    <a:pt x="105760" y="91306"/>
                  </a:lnTo>
                  <a:lnTo>
                    <a:pt x="98013" y="81461"/>
                  </a:lnTo>
                  <a:lnTo>
                    <a:pt x="98013" y="81461"/>
                  </a:lnTo>
                  <a:lnTo>
                    <a:pt x="99269" y="79157"/>
                  </a:lnTo>
                  <a:lnTo>
                    <a:pt x="100318" y="76646"/>
                  </a:lnTo>
                  <a:lnTo>
                    <a:pt x="101358" y="74342"/>
                  </a:lnTo>
                  <a:lnTo>
                    <a:pt x="101986" y="71831"/>
                  </a:lnTo>
                  <a:lnTo>
                    <a:pt x="114557" y="70369"/>
                  </a:lnTo>
                  <a:lnTo>
                    <a:pt x="114557" y="70369"/>
                  </a:lnTo>
                  <a:lnTo>
                    <a:pt x="115597" y="70154"/>
                  </a:lnTo>
                  <a:lnTo>
                    <a:pt x="116646" y="69742"/>
                  </a:lnTo>
                  <a:lnTo>
                    <a:pt x="117489" y="69105"/>
                  </a:lnTo>
                  <a:lnTo>
                    <a:pt x="118323" y="68271"/>
                  </a:lnTo>
                  <a:lnTo>
                    <a:pt x="118950" y="67437"/>
                  </a:lnTo>
                  <a:lnTo>
                    <a:pt x="119578" y="66388"/>
                  </a:lnTo>
                  <a:lnTo>
                    <a:pt x="119793" y="65339"/>
                  </a:lnTo>
                  <a:lnTo>
                    <a:pt x="120000" y="64084"/>
                  </a:lnTo>
                  <a:lnTo>
                    <a:pt x="120000" y="55915"/>
                  </a:lnTo>
                  <a:lnTo>
                    <a:pt x="120000" y="55915"/>
                  </a:lnTo>
                  <a:lnTo>
                    <a:pt x="119793" y="54866"/>
                  </a:lnTo>
                  <a:lnTo>
                    <a:pt x="119578" y="53611"/>
                  </a:lnTo>
                  <a:lnTo>
                    <a:pt x="118950" y="52777"/>
                  </a:lnTo>
                  <a:lnTo>
                    <a:pt x="118323" y="51728"/>
                  </a:lnTo>
                  <a:lnTo>
                    <a:pt x="117489" y="51100"/>
                  </a:lnTo>
                  <a:lnTo>
                    <a:pt x="116646" y="50472"/>
                  </a:lnTo>
                  <a:lnTo>
                    <a:pt x="115597" y="50051"/>
                  </a:lnTo>
                  <a:lnTo>
                    <a:pt x="114557" y="49630"/>
                  </a:lnTo>
                  <a:lnTo>
                    <a:pt x="114557" y="49630"/>
                  </a:lnTo>
                  <a:close/>
                  <a:moveTo>
                    <a:pt x="73714" y="73929"/>
                  </a:moveTo>
                  <a:lnTo>
                    <a:pt x="73714" y="73929"/>
                  </a:lnTo>
                  <a:lnTo>
                    <a:pt x="72252" y="75184"/>
                  </a:lnTo>
                  <a:lnTo>
                    <a:pt x="70782" y="76440"/>
                  </a:lnTo>
                  <a:lnTo>
                    <a:pt x="69114" y="77274"/>
                  </a:lnTo>
                  <a:lnTo>
                    <a:pt x="67222" y="78116"/>
                  </a:lnTo>
                  <a:lnTo>
                    <a:pt x="65554" y="78744"/>
                  </a:lnTo>
                  <a:lnTo>
                    <a:pt x="63662" y="79157"/>
                  </a:lnTo>
                  <a:lnTo>
                    <a:pt x="61779" y="79372"/>
                  </a:lnTo>
                  <a:lnTo>
                    <a:pt x="59896" y="79578"/>
                  </a:lnTo>
                  <a:lnTo>
                    <a:pt x="58013" y="79372"/>
                  </a:lnTo>
                  <a:lnTo>
                    <a:pt x="56130" y="79157"/>
                  </a:lnTo>
                  <a:lnTo>
                    <a:pt x="54453" y="78744"/>
                  </a:lnTo>
                  <a:lnTo>
                    <a:pt x="52570" y="78116"/>
                  </a:lnTo>
                  <a:lnTo>
                    <a:pt x="50894" y="77274"/>
                  </a:lnTo>
                  <a:lnTo>
                    <a:pt x="49217" y="76440"/>
                  </a:lnTo>
                  <a:lnTo>
                    <a:pt x="47540" y="75184"/>
                  </a:lnTo>
                  <a:lnTo>
                    <a:pt x="46079" y="73929"/>
                  </a:lnTo>
                  <a:lnTo>
                    <a:pt x="46079" y="73929"/>
                  </a:lnTo>
                  <a:lnTo>
                    <a:pt x="44815" y="72459"/>
                  </a:lnTo>
                  <a:lnTo>
                    <a:pt x="43559" y="70782"/>
                  </a:lnTo>
                  <a:lnTo>
                    <a:pt x="42725" y="69105"/>
                  </a:lnTo>
                  <a:lnTo>
                    <a:pt x="41883" y="67437"/>
                  </a:lnTo>
                  <a:lnTo>
                    <a:pt x="41255" y="65546"/>
                  </a:lnTo>
                  <a:lnTo>
                    <a:pt x="40842" y="63662"/>
                  </a:lnTo>
                  <a:lnTo>
                    <a:pt x="40421" y="61986"/>
                  </a:lnTo>
                  <a:lnTo>
                    <a:pt x="40421" y="60103"/>
                  </a:lnTo>
                  <a:lnTo>
                    <a:pt x="40421" y="58220"/>
                  </a:lnTo>
                  <a:lnTo>
                    <a:pt x="40842" y="56337"/>
                  </a:lnTo>
                  <a:lnTo>
                    <a:pt x="41255" y="54453"/>
                  </a:lnTo>
                  <a:lnTo>
                    <a:pt x="41883" y="52777"/>
                  </a:lnTo>
                  <a:lnTo>
                    <a:pt x="42725" y="50894"/>
                  </a:lnTo>
                  <a:lnTo>
                    <a:pt x="43559" y="49217"/>
                  </a:lnTo>
                  <a:lnTo>
                    <a:pt x="44815" y="47747"/>
                  </a:lnTo>
                  <a:lnTo>
                    <a:pt x="46079" y="46285"/>
                  </a:lnTo>
                  <a:lnTo>
                    <a:pt x="46079" y="46285"/>
                  </a:lnTo>
                  <a:lnTo>
                    <a:pt x="47540" y="44815"/>
                  </a:lnTo>
                  <a:lnTo>
                    <a:pt x="49217" y="43774"/>
                  </a:lnTo>
                  <a:lnTo>
                    <a:pt x="50894" y="42725"/>
                  </a:lnTo>
                  <a:lnTo>
                    <a:pt x="52570" y="41883"/>
                  </a:lnTo>
                  <a:lnTo>
                    <a:pt x="54453" y="41255"/>
                  </a:lnTo>
                  <a:lnTo>
                    <a:pt x="56130" y="40842"/>
                  </a:lnTo>
                  <a:lnTo>
                    <a:pt x="58013" y="40627"/>
                  </a:lnTo>
                  <a:lnTo>
                    <a:pt x="59896" y="40421"/>
                  </a:lnTo>
                  <a:lnTo>
                    <a:pt x="61779" y="40627"/>
                  </a:lnTo>
                  <a:lnTo>
                    <a:pt x="63662" y="40842"/>
                  </a:lnTo>
                  <a:lnTo>
                    <a:pt x="65554" y="41255"/>
                  </a:lnTo>
                  <a:lnTo>
                    <a:pt x="67222" y="41883"/>
                  </a:lnTo>
                  <a:lnTo>
                    <a:pt x="69114" y="42725"/>
                  </a:lnTo>
                  <a:lnTo>
                    <a:pt x="70782" y="43774"/>
                  </a:lnTo>
                  <a:lnTo>
                    <a:pt x="72252" y="44815"/>
                  </a:lnTo>
                  <a:lnTo>
                    <a:pt x="73714" y="46285"/>
                  </a:lnTo>
                  <a:lnTo>
                    <a:pt x="73714" y="46285"/>
                  </a:lnTo>
                  <a:lnTo>
                    <a:pt x="75184" y="47747"/>
                  </a:lnTo>
                  <a:lnTo>
                    <a:pt x="76233" y="49217"/>
                  </a:lnTo>
                  <a:lnTo>
                    <a:pt x="77274" y="50894"/>
                  </a:lnTo>
                  <a:lnTo>
                    <a:pt x="78116" y="52777"/>
                  </a:lnTo>
                  <a:lnTo>
                    <a:pt x="78744" y="54453"/>
                  </a:lnTo>
                  <a:lnTo>
                    <a:pt x="79165" y="56337"/>
                  </a:lnTo>
                  <a:lnTo>
                    <a:pt x="79372" y="58220"/>
                  </a:lnTo>
                  <a:lnTo>
                    <a:pt x="79372" y="60103"/>
                  </a:lnTo>
                  <a:lnTo>
                    <a:pt x="79372" y="61986"/>
                  </a:lnTo>
                  <a:lnTo>
                    <a:pt x="79165" y="63662"/>
                  </a:lnTo>
                  <a:lnTo>
                    <a:pt x="78744" y="65546"/>
                  </a:lnTo>
                  <a:lnTo>
                    <a:pt x="78116" y="67437"/>
                  </a:lnTo>
                  <a:lnTo>
                    <a:pt x="77274" y="69105"/>
                  </a:lnTo>
                  <a:lnTo>
                    <a:pt x="76233" y="70782"/>
                  </a:lnTo>
                  <a:lnTo>
                    <a:pt x="75184" y="72459"/>
                  </a:lnTo>
                  <a:lnTo>
                    <a:pt x="73714" y="73929"/>
                  </a:lnTo>
                  <a:lnTo>
                    <a:pt x="73714" y="73929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Shape 315"/>
            <p:cNvSpPr/>
            <p:nvPr/>
          </p:nvSpPr>
          <p:spPr>
            <a:xfrm>
              <a:off x="5566575" y="3193575"/>
              <a:ext cx="198600" cy="198600"/>
            </a:xfrm>
            <a:custGeom>
              <a:avLst/>
              <a:gdLst/>
              <a:ahLst/>
              <a:cxnLst/>
              <a:rect l="0" t="0" r="0" b="0"/>
              <a:pathLst>
                <a:path w="120000" h="120000" fill="none" extrusionOk="0">
                  <a:moveTo>
                    <a:pt x="109678" y="32398"/>
                  </a:moveTo>
                  <a:lnTo>
                    <a:pt x="92754" y="36086"/>
                  </a:lnTo>
                  <a:lnTo>
                    <a:pt x="92754" y="36086"/>
                  </a:lnTo>
                  <a:lnTo>
                    <a:pt x="90910" y="33502"/>
                  </a:lnTo>
                  <a:lnTo>
                    <a:pt x="88704" y="31295"/>
                  </a:lnTo>
                  <a:lnTo>
                    <a:pt x="94597" y="14733"/>
                  </a:lnTo>
                  <a:lnTo>
                    <a:pt x="94597" y="14733"/>
                  </a:lnTo>
                  <a:lnTo>
                    <a:pt x="94960" y="13630"/>
                  </a:lnTo>
                  <a:lnTo>
                    <a:pt x="94960" y="12527"/>
                  </a:lnTo>
                  <a:lnTo>
                    <a:pt x="94597" y="10321"/>
                  </a:lnTo>
                  <a:lnTo>
                    <a:pt x="93116" y="8477"/>
                  </a:lnTo>
                  <a:lnTo>
                    <a:pt x="92391" y="7374"/>
                  </a:lnTo>
                  <a:lnTo>
                    <a:pt x="91650" y="7011"/>
                  </a:lnTo>
                  <a:lnTo>
                    <a:pt x="83913" y="2961"/>
                  </a:lnTo>
                  <a:lnTo>
                    <a:pt x="83913" y="2961"/>
                  </a:lnTo>
                  <a:lnTo>
                    <a:pt x="82810" y="2584"/>
                  </a:lnTo>
                  <a:lnTo>
                    <a:pt x="81707" y="2584"/>
                  </a:lnTo>
                  <a:lnTo>
                    <a:pt x="79501" y="2584"/>
                  </a:lnTo>
                  <a:lnTo>
                    <a:pt x="77295" y="3687"/>
                  </a:lnTo>
                  <a:lnTo>
                    <a:pt x="76554" y="4427"/>
                  </a:lnTo>
                  <a:lnTo>
                    <a:pt x="75829" y="5168"/>
                  </a:lnTo>
                  <a:lnTo>
                    <a:pt x="66248" y="19886"/>
                  </a:lnTo>
                  <a:lnTo>
                    <a:pt x="66248" y="19886"/>
                  </a:lnTo>
                  <a:lnTo>
                    <a:pt x="62939" y="19523"/>
                  </a:lnTo>
                  <a:lnTo>
                    <a:pt x="59992" y="19523"/>
                  </a:lnTo>
                  <a:lnTo>
                    <a:pt x="52633" y="3687"/>
                  </a:lnTo>
                  <a:lnTo>
                    <a:pt x="52633" y="3687"/>
                  </a:lnTo>
                  <a:lnTo>
                    <a:pt x="51907" y="2584"/>
                  </a:lnTo>
                  <a:lnTo>
                    <a:pt x="51167" y="1858"/>
                  </a:lnTo>
                  <a:lnTo>
                    <a:pt x="49323" y="755"/>
                  </a:lnTo>
                  <a:lnTo>
                    <a:pt x="47117" y="15"/>
                  </a:lnTo>
                  <a:lnTo>
                    <a:pt x="46014" y="15"/>
                  </a:lnTo>
                  <a:lnTo>
                    <a:pt x="44911" y="377"/>
                  </a:lnTo>
                  <a:lnTo>
                    <a:pt x="36811" y="2961"/>
                  </a:lnTo>
                  <a:lnTo>
                    <a:pt x="36811" y="2961"/>
                  </a:lnTo>
                  <a:lnTo>
                    <a:pt x="35708" y="3324"/>
                  </a:lnTo>
                  <a:lnTo>
                    <a:pt x="34605" y="4064"/>
                  </a:lnTo>
                  <a:lnTo>
                    <a:pt x="33124" y="5908"/>
                  </a:lnTo>
                  <a:lnTo>
                    <a:pt x="32398" y="8114"/>
                  </a:lnTo>
                  <a:lnTo>
                    <a:pt x="32398" y="9217"/>
                  </a:lnTo>
                  <a:lnTo>
                    <a:pt x="32398" y="10321"/>
                  </a:lnTo>
                  <a:lnTo>
                    <a:pt x="36071" y="27623"/>
                  </a:lnTo>
                  <a:lnTo>
                    <a:pt x="36071" y="27623"/>
                  </a:lnTo>
                  <a:lnTo>
                    <a:pt x="33502" y="29452"/>
                  </a:lnTo>
                  <a:lnTo>
                    <a:pt x="31295" y="31658"/>
                  </a:lnTo>
                  <a:lnTo>
                    <a:pt x="15096" y="25402"/>
                  </a:lnTo>
                  <a:lnTo>
                    <a:pt x="15096" y="25402"/>
                  </a:lnTo>
                  <a:lnTo>
                    <a:pt x="13993" y="25402"/>
                  </a:lnTo>
                  <a:lnTo>
                    <a:pt x="12527" y="25039"/>
                  </a:lnTo>
                  <a:lnTo>
                    <a:pt x="10306" y="25780"/>
                  </a:lnTo>
                  <a:lnTo>
                    <a:pt x="8477" y="26883"/>
                  </a:lnTo>
                  <a:lnTo>
                    <a:pt x="7737" y="27623"/>
                  </a:lnTo>
                  <a:lnTo>
                    <a:pt x="6996" y="28726"/>
                  </a:lnTo>
                  <a:lnTo>
                    <a:pt x="3324" y="36086"/>
                  </a:lnTo>
                  <a:lnTo>
                    <a:pt x="3324" y="36086"/>
                  </a:lnTo>
                  <a:lnTo>
                    <a:pt x="2946" y="37189"/>
                  </a:lnTo>
                  <a:lnTo>
                    <a:pt x="2584" y="38292"/>
                  </a:lnTo>
                  <a:lnTo>
                    <a:pt x="2946" y="40861"/>
                  </a:lnTo>
                  <a:lnTo>
                    <a:pt x="3687" y="42704"/>
                  </a:lnTo>
                  <a:lnTo>
                    <a:pt x="4427" y="43808"/>
                  </a:lnTo>
                  <a:lnTo>
                    <a:pt x="5530" y="44548"/>
                  </a:lnTo>
                  <a:lnTo>
                    <a:pt x="20249" y="54114"/>
                  </a:lnTo>
                  <a:lnTo>
                    <a:pt x="20249" y="54114"/>
                  </a:lnTo>
                  <a:lnTo>
                    <a:pt x="19886" y="57060"/>
                  </a:lnTo>
                  <a:lnTo>
                    <a:pt x="19508" y="60370"/>
                  </a:lnTo>
                  <a:lnTo>
                    <a:pt x="3687" y="67729"/>
                  </a:lnTo>
                  <a:lnTo>
                    <a:pt x="3687" y="67729"/>
                  </a:lnTo>
                  <a:lnTo>
                    <a:pt x="2946" y="68107"/>
                  </a:lnTo>
                  <a:lnTo>
                    <a:pt x="1843" y="68832"/>
                  </a:lnTo>
                  <a:lnTo>
                    <a:pt x="740" y="71038"/>
                  </a:lnTo>
                  <a:lnTo>
                    <a:pt x="0" y="73260"/>
                  </a:lnTo>
                  <a:lnTo>
                    <a:pt x="377" y="74363"/>
                  </a:lnTo>
                  <a:lnTo>
                    <a:pt x="377" y="75466"/>
                  </a:lnTo>
                  <a:lnTo>
                    <a:pt x="3324" y="83566"/>
                  </a:lnTo>
                  <a:lnTo>
                    <a:pt x="3324" y="83566"/>
                  </a:lnTo>
                  <a:lnTo>
                    <a:pt x="3687" y="84291"/>
                  </a:lnTo>
                  <a:lnTo>
                    <a:pt x="4427" y="85394"/>
                  </a:lnTo>
                  <a:lnTo>
                    <a:pt x="5893" y="86875"/>
                  </a:lnTo>
                  <a:lnTo>
                    <a:pt x="8099" y="87601"/>
                  </a:lnTo>
                  <a:lnTo>
                    <a:pt x="9202" y="87601"/>
                  </a:lnTo>
                  <a:lnTo>
                    <a:pt x="10306" y="87601"/>
                  </a:lnTo>
                  <a:lnTo>
                    <a:pt x="27608" y="83928"/>
                  </a:lnTo>
                  <a:lnTo>
                    <a:pt x="27608" y="83928"/>
                  </a:lnTo>
                  <a:lnTo>
                    <a:pt x="29452" y="86497"/>
                  </a:lnTo>
                  <a:lnTo>
                    <a:pt x="31658" y="88704"/>
                  </a:lnTo>
                  <a:lnTo>
                    <a:pt x="25765" y="105266"/>
                  </a:lnTo>
                  <a:lnTo>
                    <a:pt x="25765" y="105266"/>
                  </a:lnTo>
                  <a:lnTo>
                    <a:pt x="25402" y="106384"/>
                  </a:lnTo>
                  <a:lnTo>
                    <a:pt x="25402" y="107487"/>
                  </a:lnTo>
                  <a:lnTo>
                    <a:pt x="25765" y="109693"/>
                  </a:lnTo>
                  <a:lnTo>
                    <a:pt x="26868" y="111522"/>
                  </a:lnTo>
                  <a:lnTo>
                    <a:pt x="27971" y="112262"/>
                  </a:lnTo>
                  <a:lnTo>
                    <a:pt x="28711" y="113003"/>
                  </a:lnTo>
                  <a:lnTo>
                    <a:pt x="36448" y="116675"/>
                  </a:lnTo>
                  <a:lnTo>
                    <a:pt x="36448" y="116675"/>
                  </a:lnTo>
                  <a:lnTo>
                    <a:pt x="37551" y="117415"/>
                  </a:lnTo>
                  <a:lnTo>
                    <a:pt x="38655" y="117415"/>
                  </a:lnTo>
                  <a:lnTo>
                    <a:pt x="40861" y="117415"/>
                  </a:lnTo>
                  <a:lnTo>
                    <a:pt x="43067" y="116312"/>
                  </a:lnTo>
                  <a:lnTo>
                    <a:pt x="43808" y="115572"/>
                  </a:lnTo>
                  <a:lnTo>
                    <a:pt x="44533" y="114846"/>
                  </a:lnTo>
                  <a:lnTo>
                    <a:pt x="54114" y="100113"/>
                  </a:lnTo>
                  <a:lnTo>
                    <a:pt x="54114" y="100113"/>
                  </a:lnTo>
                  <a:lnTo>
                    <a:pt x="57423" y="100491"/>
                  </a:lnTo>
                  <a:lnTo>
                    <a:pt x="60370" y="100491"/>
                  </a:lnTo>
                  <a:lnTo>
                    <a:pt x="67729" y="116312"/>
                  </a:lnTo>
                  <a:lnTo>
                    <a:pt x="67729" y="116312"/>
                  </a:lnTo>
                  <a:lnTo>
                    <a:pt x="68469" y="117415"/>
                  </a:lnTo>
                  <a:lnTo>
                    <a:pt x="69195" y="118156"/>
                  </a:lnTo>
                  <a:lnTo>
                    <a:pt x="71038" y="119259"/>
                  </a:lnTo>
                  <a:lnTo>
                    <a:pt x="73245" y="120000"/>
                  </a:lnTo>
                  <a:lnTo>
                    <a:pt x="74348" y="120000"/>
                  </a:lnTo>
                  <a:lnTo>
                    <a:pt x="75451" y="119622"/>
                  </a:lnTo>
                  <a:lnTo>
                    <a:pt x="83551" y="117053"/>
                  </a:lnTo>
                  <a:lnTo>
                    <a:pt x="83551" y="117053"/>
                  </a:lnTo>
                  <a:lnTo>
                    <a:pt x="84654" y="116675"/>
                  </a:lnTo>
                  <a:lnTo>
                    <a:pt x="85394" y="115950"/>
                  </a:lnTo>
                  <a:lnTo>
                    <a:pt x="86860" y="114106"/>
                  </a:lnTo>
                  <a:lnTo>
                    <a:pt x="87963" y="111900"/>
                  </a:lnTo>
                  <a:lnTo>
                    <a:pt x="87963" y="110797"/>
                  </a:lnTo>
                  <a:lnTo>
                    <a:pt x="87963" y="109693"/>
                  </a:lnTo>
                  <a:lnTo>
                    <a:pt x="84291" y="92391"/>
                  </a:lnTo>
                  <a:lnTo>
                    <a:pt x="84291" y="92391"/>
                  </a:lnTo>
                  <a:lnTo>
                    <a:pt x="86497" y="90547"/>
                  </a:lnTo>
                  <a:lnTo>
                    <a:pt x="89066" y="88341"/>
                  </a:lnTo>
                  <a:lnTo>
                    <a:pt x="105266" y="94597"/>
                  </a:lnTo>
                  <a:lnTo>
                    <a:pt x="105266" y="94597"/>
                  </a:lnTo>
                  <a:lnTo>
                    <a:pt x="106369" y="94597"/>
                  </a:lnTo>
                  <a:lnTo>
                    <a:pt x="107472" y="94975"/>
                  </a:lnTo>
                  <a:lnTo>
                    <a:pt x="109678" y="94234"/>
                  </a:lnTo>
                  <a:lnTo>
                    <a:pt x="111885" y="93131"/>
                  </a:lnTo>
                  <a:lnTo>
                    <a:pt x="112625" y="92391"/>
                  </a:lnTo>
                  <a:lnTo>
                    <a:pt x="113366" y="91288"/>
                  </a:lnTo>
                  <a:lnTo>
                    <a:pt x="117038" y="83566"/>
                  </a:lnTo>
                  <a:lnTo>
                    <a:pt x="117038" y="83566"/>
                  </a:lnTo>
                  <a:lnTo>
                    <a:pt x="117415" y="82825"/>
                  </a:lnTo>
                  <a:lnTo>
                    <a:pt x="117778" y="81344"/>
                  </a:lnTo>
                  <a:lnTo>
                    <a:pt x="117415" y="79138"/>
                  </a:lnTo>
                  <a:lnTo>
                    <a:pt x="116312" y="77295"/>
                  </a:lnTo>
                  <a:lnTo>
                    <a:pt x="115572" y="76191"/>
                  </a:lnTo>
                  <a:lnTo>
                    <a:pt x="114831" y="75466"/>
                  </a:lnTo>
                  <a:lnTo>
                    <a:pt x="100113" y="65885"/>
                  </a:lnTo>
                  <a:lnTo>
                    <a:pt x="100113" y="65885"/>
                  </a:lnTo>
                  <a:lnTo>
                    <a:pt x="100476" y="62954"/>
                  </a:lnTo>
                  <a:lnTo>
                    <a:pt x="100476" y="59629"/>
                  </a:lnTo>
                  <a:lnTo>
                    <a:pt x="116312" y="52270"/>
                  </a:lnTo>
                  <a:lnTo>
                    <a:pt x="116312" y="52270"/>
                  </a:lnTo>
                  <a:lnTo>
                    <a:pt x="117415" y="51907"/>
                  </a:lnTo>
                  <a:lnTo>
                    <a:pt x="118519" y="51167"/>
                  </a:lnTo>
                  <a:lnTo>
                    <a:pt x="119622" y="48961"/>
                  </a:lnTo>
                  <a:lnTo>
                    <a:pt x="119984" y="46754"/>
                  </a:lnTo>
                  <a:lnTo>
                    <a:pt x="119984" y="45651"/>
                  </a:lnTo>
                  <a:lnTo>
                    <a:pt x="119984" y="44548"/>
                  </a:lnTo>
                  <a:lnTo>
                    <a:pt x="117038" y="36448"/>
                  </a:lnTo>
                  <a:lnTo>
                    <a:pt x="117038" y="36448"/>
                  </a:lnTo>
                  <a:lnTo>
                    <a:pt x="116675" y="35345"/>
                  </a:lnTo>
                  <a:lnTo>
                    <a:pt x="115935" y="34605"/>
                  </a:lnTo>
                  <a:lnTo>
                    <a:pt x="114106" y="33139"/>
                  </a:lnTo>
                  <a:lnTo>
                    <a:pt x="112262" y="32398"/>
                  </a:lnTo>
                  <a:lnTo>
                    <a:pt x="111159" y="32398"/>
                  </a:lnTo>
                  <a:lnTo>
                    <a:pt x="109678" y="32398"/>
                  </a:lnTo>
                  <a:lnTo>
                    <a:pt x="109678" y="32398"/>
                  </a:lnTo>
                  <a:close/>
                  <a:moveTo>
                    <a:pt x="82810" y="71416"/>
                  </a:moveTo>
                  <a:lnTo>
                    <a:pt x="82810" y="71416"/>
                  </a:lnTo>
                  <a:lnTo>
                    <a:pt x="81344" y="73622"/>
                  </a:lnTo>
                  <a:lnTo>
                    <a:pt x="79879" y="75466"/>
                  </a:lnTo>
                  <a:lnTo>
                    <a:pt x="78398" y="77672"/>
                  </a:lnTo>
                  <a:lnTo>
                    <a:pt x="76554" y="79138"/>
                  </a:lnTo>
                  <a:lnTo>
                    <a:pt x="74726" y="80619"/>
                  </a:lnTo>
                  <a:lnTo>
                    <a:pt x="72504" y="82085"/>
                  </a:lnTo>
                  <a:lnTo>
                    <a:pt x="70298" y="83188"/>
                  </a:lnTo>
                  <a:lnTo>
                    <a:pt x="68092" y="83928"/>
                  </a:lnTo>
                  <a:lnTo>
                    <a:pt x="65885" y="84669"/>
                  </a:lnTo>
                  <a:lnTo>
                    <a:pt x="63316" y="85032"/>
                  </a:lnTo>
                  <a:lnTo>
                    <a:pt x="61095" y="85394"/>
                  </a:lnTo>
                  <a:lnTo>
                    <a:pt x="58526" y="85032"/>
                  </a:lnTo>
                  <a:lnTo>
                    <a:pt x="55942" y="85032"/>
                  </a:lnTo>
                  <a:lnTo>
                    <a:pt x="53736" y="84291"/>
                  </a:lnTo>
                  <a:lnTo>
                    <a:pt x="51167" y="83566"/>
                  </a:lnTo>
                  <a:lnTo>
                    <a:pt x="48961" y="82448"/>
                  </a:lnTo>
                  <a:lnTo>
                    <a:pt x="48961" y="82448"/>
                  </a:lnTo>
                  <a:lnTo>
                    <a:pt x="46754" y="81344"/>
                  </a:lnTo>
                  <a:lnTo>
                    <a:pt x="44533" y="79879"/>
                  </a:lnTo>
                  <a:lnTo>
                    <a:pt x="42704" y="78035"/>
                  </a:lnTo>
                  <a:lnTo>
                    <a:pt x="40861" y="76569"/>
                  </a:lnTo>
                  <a:lnTo>
                    <a:pt x="39380" y="74363"/>
                  </a:lnTo>
                  <a:lnTo>
                    <a:pt x="38277" y="72519"/>
                  </a:lnTo>
                  <a:lnTo>
                    <a:pt x="37174" y="70313"/>
                  </a:lnTo>
                  <a:lnTo>
                    <a:pt x="36071" y="68107"/>
                  </a:lnTo>
                  <a:lnTo>
                    <a:pt x="35708" y="65523"/>
                  </a:lnTo>
                  <a:lnTo>
                    <a:pt x="34967" y="63316"/>
                  </a:lnTo>
                  <a:lnTo>
                    <a:pt x="34967" y="60748"/>
                  </a:lnTo>
                  <a:lnTo>
                    <a:pt x="34967" y="58526"/>
                  </a:lnTo>
                  <a:lnTo>
                    <a:pt x="35345" y="55957"/>
                  </a:lnTo>
                  <a:lnTo>
                    <a:pt x="35708" y="53373"/>
                  </a:lnTo>
                  <a:lnTo>
                    <a:pt x="36448" y="51167"/>
                  </a:lnTo>
                  <a:lnTo>
                    <a:pt x="37551" y="48598"/>
                  </a:lnTo>
                  <a:lnTo>
                    <a:pt x="37551" y="48598"/>
                  </a:lnTo>
                  <a:lnTo>
                    <a:pt x="39017" y="46392"/>
                  </a:lnTo>
                  <a:lnTo>
                    <a:pt x="40498" y="44548"/>
                  </a:lnTo>
                  <a:lnTo>
                    <a:pt x="41964" y="42342"/>
                  </a:lnTo>
                  <a:lnTo>
                    <a:pt x="43808" y="40861"/>
                  </a:lnTo>
                  <a:lnTo>
                    <a:pt x="45636" y="39395"/>
                  </a:lnTo>
                  <a:lnTo>
                    <a:pt x="47857" y="37914"/>
                  </a:lnTo>
                  <a:lnTo>
                    <a:pt x="50064" y="36811"/>
                  </a:lnTo>
                  <a:lnTo>
                    <a:pt x="52270" y="36086"/>
                  </a:lnTo>
                  <a:lnTo>
                    <a:pt x="54476" y="35345"/>
                  </a:lnTo>
                  <a:lnTo>
                    <a:pt x="57045" y="34982"/>
                  </a:lnTo>
                  <a:lnTo>
                    <a:pt x="59267" y="34605"/>
                  </a:lnTo>
                  <a:lnTo>
                    <a:pt x="61836" y="34982"/>
                  </a:lnTo>
                  <a:lnTo>
                    <a:pt x="64420" y="34982"/>
                  </a:lnTo>
                  <a:lnTo>
                    <a:pt x="66626" y="35708"/>
                  </a:lnTo>
                  <a:lnTo>
                    <a:pt x="69195" y="36448"/>
                  </a:lnTo>
                  <a:lnTo>
                    <a:pt x="71401" y="37551"/>
                  </a:lnTo>
                  <a:lnTo>
                    <a:pt x="71401" y="37551"/>
                  </a:lnTo>
                  <a:lnTo>
                    <a:pt x="73607" y="38655"/>
                  </a:lnTo>
                  <a:lnTo>
                    <a:pt x="75829" y="40136"/>
                  </a:lnTo>
                  <a:lnTo>
                    <a:pt x="77657" y="41964"/>
                  </a:lnTo>
                  <a:lnTo>
                    <a:pt x="79501" y="43445"/>
                  </a:lnTo>
                  <a:lnTo>
                    <a:pt x="80982" y="45651"/>
                  </a:lnTo>
                  <a:lnTo>
                    <a:pt x="82085" y="47495"/>
                  </a:lnTo>
                  <a:lnTo>
                    <a:pt x="83188" y="49701"/>
                  </a:lnTo>
                  <a:lnTo>
                    <a:pt x="84291" y="51907"/>
                  </a:lnTo>
                  <a:lnTo>
                    <a:pt x="84654" y="54476"/>
                  </a:lnTo>
                  <a:lnTo>
                    <a:pt x="85017" y="56698"/>
                  </a:lnTo>
                  <a:lnTo>
                    <a:pt x="85394" y="59267"/>
                  </a:lnTo>
                  <a:lnTo>
                    <a:pt x="85394" y="61473"/>
                  </a:lnTo>
                  <a:lnTo>
                    <a:pt x="85017" y="64057"/>
                  </a:lnTo>
                  <a:lnTo>
                    <a:pt x="84654" y="66626"/>
                  </a:lnTo>
                  <a:lnTo>
                    <a:pt x="83913" y="68832"/>
                  </a:lnTo>
                  <a:lnTo>
                    <a:pt x="82810" y="71416"/>
                  </a:lnTo>
                  <a:lnTo>
                    <a:pt x="82810" y="71416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>
            <a:spLocks noGrp="1"/>
          </p:cNvSpPr>
          <p:nvPr>
            <p:ph type="title" idx="4294967295"/>
          </p:nvPr>
        </p:nvSpPr>
        <p:spPr>
          <a:xfrm>
            <a:off x="4169975" y="985325"/>
            <a:ext cx="5492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HANDMADE SENSORS CONSTRUCTION</a:t>
            </a:r>
          </a:p>
        </p:txBody>
      </p:sp>
      <p:sp>
        <p:nvSpPr>
          <p:cNvPr id="321" name="Shape 3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7</a:t>
            </a:fld>
            <a:r>
              <a:rPr lang="en">
                <a:solidFill>
                  <a:srgbClr val="FFFFFF"/>
                </a:solidFill>
              </a:rPr>
              <a:t> </a:t>
            </a:r>
            <a:r>
              <a:rPr lang="en" sz="11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pic>
        <p:nvPicPr>
          <p:cNvPr id="322" name="Shape 322" descr="20171026_11182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74" y="1367512"/>
            <a:ext cx="1897076" cy="276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 descr="20171022_20551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875" y="310075"/>
            <a:ext cx="2290377" cy="261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 descr="20171025_214207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5875" y="2926975"/>
            <a:ext cx="1632451" cy="1522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0535" y="-4"/>
            <a:ext cx="4275992" cy="46651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Shape 326"/>
          <p:cNvSpPr txBox="1"/>
          <p:nvPr/>
        </p:nvSpPr>
        <p:spPr>
          <a:xfrm>
            <a:off x="24913" y="136800"/>
            <a:ext cx="1969800" cy="337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Custom Sensors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8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grpSp>
        <p:nvGrpSpPr>
          <p:cNvPr id="333" name="Shape 333"/>
          <p:cNvGrpSpPr/>
          <p:nvPr/>
        </p:nvGrpSpPr>
        <p:grpSpPr>
          <a:xfrm>
            <a:off x="2378336" y="1036176"/>
            <a:ext cx="3922200" cy="3915924"/>
            <a:chOff x="2610905" y="610653"/>
            <a:chExt cx="3922200" cy="3922200"/>
          </a:xfrm>
        </p:grpSpPr>
        <p:sp>
          <p:nvSpPr>
            <p:cNvPr id="334" name="Shape 334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B71C1C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 rot="39226">
              <a:off x="4289970" y="1195744"/>
              <a:ext cx="578438" cy="57903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1" name="Shape 341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B4437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2" name="Shape 342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32F2F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7" name="Shape 347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8" name="Shape 348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EF535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</a:p>
          </p:txBody>
        </p:sp>
        <p:sp>
          <p:nvSpPr>
            <p:cNvPr id="351" name="Shape 351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</p:txBody>
        </p:sp>
        <p:sp>
          <p:nvSpPr>
            <p:cNvPr id="352" name="Shape 352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</a:p>
          </p:txBody>
        </p:sp>
        <p:sp>
          <p:nvSpPr>
            <p:cNvPr id="353" name="Shape 353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</a:p>
          </p:txBody>
        </p:sp>
        <p:sp>
          <p:nvSpPr>
            <p:cNvPr id="354" name="Shape 354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</p:txBody>
        </p:sp>
      </p:grpSp>
      <p:grpSp>
        <p:nvGrpSpPr>
          <p:cNvPr id="355" name="Shape 355"/>
          <p:cNvGrpSpPr/>
          <p:nvPr/>
        </p:nvGrpSpPr>
        <p:grpSpPr>
          <a:xfrm>
            <a:off x="552950" y="2148025"/>
            <a:ext cx="3091363" cy="338100"/>
            <a:chOff x="775850" y="1462000"/>
            <a:chExt cx="3091363" cy="338100"/>
          </a:xfrm>
        </p:grpSpPr>
        <p:cxnSp>
          <p:nvCxnSpPr>
            <p:cNvPr id="356" name="Shape 356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w="9525" cap="flat" cmpd="sng">
              <a:solidFill>
                <a:srgbClr val="EF5350"/>
              </a:solidFill>
              <a:prstDash val="solid"/>
              <a:round/>
              <a:headEnd type="none" w="med" len="med"/>
              <a:tailEnd type="oval" w="lg" len="lg"/>
            </a:ln>
          </p:spPr>
        </p:cxnSp>
        <p:sp>
          <p:nvSpPr>
            <p:cNvPr id="357" name="Shape 357"/>
            <p:cNvSpPr txBox="1"/>
            <p:nvPr/>
          </p:nvSpPr>
          <p:spPr>
            <a:xfrm>
              <a:off x="775850" y="1462000"/>
              <a:ext cx="1866300" cy="338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r" rtl="0">
                <a:spcBef>
                  <a:spcPts val="0"/>
                </a:spcBef>
                <a:buSzPts val="1100"/>
                <a:buNone/>
              </a:pPr>
              <a:r>
                <a:rPr lang="en" sz="1800" b="1">
                  <a:latin typeface="Roboto Condensed"/>
                  <a:ea typeface="Roboto Condensed"/>
                  <a:cs typeface="Roboto Condensed"/>
                  <a:sym typeface="Roboto Condensed"/>
                </a:rPr>
                <a:t>Login Screen</a:t>
              </a:r>
            </a:p>
          </p:txBody>
        </p:sp>
      </p:grpSp>
      <p:grpSp>
        <p:nvGrpSpPr>
          <p:cNvPr id="358" name="Shape 358"/>
          <p:cNvGrpSpPr/>
          <p:nvPr/>
        </p:nvGrpSpPr>
        <p:grpSpPr>
          <a:xfrm>
            <a:off x="998075" y="3253905"/>
            <a:ext cx="2351025" cy="338141"/>
            <a:chOff x="1220913" y="2542865"/>
            <a:chExt cx="2351025" cy="594900"/>
          </a:xfrm>
        </p:grpSpPr>
        <p:cxnSp>
          <p:nvCxnSpPr>
            <p:cNvPr id="359" name="Shape 359"/>
            <p:cNvCxnSpPr/>
            <p:nvPr/>
          </p:nvCxnSpPr>
          <p:spPr>
            <a:xfrm rot="10800000">
              <a:off x="2641938" y="2840304"/>
              <a:ext cx="930000" cy="0"/>
            </a:xfrm>
            <a:prstGeom prst="straightConnector1">
              <a:avLst/>
            </a:prstGeom>
            <a:noFill/>
            <a:ln w="9525" cap="flat" cmpd="sng">
              <a:solidFill>
                <a:srgbClr val="DB4437"/>
              </a:solidFill>
              <a:prstDash val="solid"/>
              <a:round/>
              <a:headEnd type="none" w="med" len="med"/>
              <a:tailEnd type="oval" w="lg" len="lg"/>
            </a:ln>
          </p:spPr>
        </p:cxnSp>
        <p:sp>
          <p:nvSpPr>
            <p:cNvPr id="360" name="Shape 360"/>
            <p:cNvSpPr txBox="1"/>
            <p:nvPr/>
          </p:nvSpPr>
          <p:spPr>
            <a:xfrm>
              <a:off x="1220913" y="2542865"/>
              <a:ext cx="1421100" cy="5949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ctr" rtl="0">
                <a:spcBef>
                  <a:spcPts val="0"/>
                </a:spcBef>
                <a:buSzPts val="1100"/>
                <a:buNone/>
              </a:pPr>
              <a:r>
                <a:rPr lang="en" sz="1800" b="1">
                  <a:latin typeface="Roboto Condensed"/>
                  <a:ea typeface="Roboto Condensed"/>
                  <a:cs typeface="Roboto Condensed"/>
                  <a:sym typeface="Roboto Condensed"/>
                </a:rPr>
                <a:t>Home Page</a:t>
              </a:r>
            </a:p>
          </p:txBody>
        </p:sp>
      </p:grpSp>
      <p:grpSp>
        <p:nvGrpSpPr>
          <p:cNvPr id="361" name="Shape 361"/>
          <p:cNvGrpSpPr/>
          <p:nvPr/>
        </p:nvGrpSpPr>
        <p:grpSpPr>
          <a:xfrm>
            <a:off x="4434838" y="3946775"/>
            <a:ext cx="3414313" cy="315600"/>
            <a:chOff x="4657738" y="3565550"/>
            <a:chExt cx="3414313" cy="315600"/>
          </a:xfrm>
        </p:grpSpPr>
        <p:cxnSp>
          <p:nvCxnSpPr>
            <p:cNvPr id="362" name="Shape 362"/>
            <p:cNvCxnSpPr/>
            <p:nvPr/>
          </p:nvCxnSpPr>
          <p:spPr>
            <a:xfrm>
              <a:off x="4657738" y="3701600"/>
              <a:ext cx="1838700" cy="0"/>
            </a:xfrm>
            <a:prstGeom prst="straightConnector1">
              <a:avLst/>
            </a:prstGeom>
            <a:noFill/>
            <a:ln w="9525" cap="flat" cmpd="sng">
              <a:solidFill>
                <a:srgbClr val="D32F2F"/>
              </a:solidFill>
              <a:prstDash val="solid"/>
              <a:round/>
              <a:headEnd type="none" w="med" len="med"/>
              <a:tailEnd type="oval" w="lg" len="lg"/>
            </a:ln>
          </p:spPr>
        </p:cxnSp>
        <p:sp>
          <p:nvSpPr>
            <p:cNvPr id="363" name="Shape 363"/>
            <p:cNvSpPr txBox="1"/>
            <p:nvPr/>
          </p:nvSpPr>
          <p:spPr>
            <a:xfrm>
              <a:off x="6496450" y="3565550"/>
              <a:ext cx="15756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rtl="0">
                <a:spcBef>
                  <a:spcPts val="0"/>
                </a:spcBef>
                <a:spcAft>
                  <a:spcPts val="1000"/>
                </a:spcAft>
                <a:buSzPts val="1100"/>
                <a:buNone/>
              </a:pPr>
              <a:r>
                <a:rPr lang="en" sz="1800" b="1">
                  <a:latin typeface="Roboto Condensed"/>
                  <a:ea typeface="Roboto Condensed"/>
                  <a:cs typeface="Roboto Condensed"/>
                  <a:sym typeface="Roboto Condensed"/>
                </a:rPr>
                <a:t>Device Sync</a:t>
              </a:r>
            </a:p>
          </p:txBody>
        </p:sp>
      </p:grpSp>
      <p:grpSp>
        <p:nvGrpSpPr>
          <p:cNvPr id="364" name="Shape 364"/>
          <p:cNvGrpSpPr/>
          <p:nvPr/>
        </p:nvGrpSpPr>
        <p:grpSpPr>
          <a:xfrm>
            <a:off x="4986938" y="1705375"/>
            <a:ext cx="2700613" cy="766200"/>
            <a:chOff x="5209838" y="1247950"/>
            <a:chExt cx="2700613" cy="766200"/>
          </a:xfrm>
        </p:grpSpPr>
        <p:sp>
          <p:nvSpPr>
            <p:cNvPr id="365" name="Shape 365"/>
            <p:cNvSpPr txBox="1"/>
            <p:nvPr/>
          </p:nvSpPr>
          <p:spPr>
            <a:xfrm>
              <a:off x="6496550" y="1247950"/>
              <a:ext cx="1413900" cy="766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rtl="0">
                <a:spcBef>
                  <a:spcPts val="0"/>
                </a:spcBef>
                <a:buSzPts val="1100"/>
                <a:buNone/>
              </a:pPr>
              <a:r>
                <a:rPr lang="en" sz="1800" b="1">
                  <a:latin typeface="Roboto Condensed"/>
                  <a:ea typeface="Roboto Condensed"/>
                  <a:cs typeface="Roboto Condensed"/>
                  <a:sym typeface="Roboto Condensed"/>
                </a:rPr>
                <a:t>Gameplay</a:t>
              </a:r>
            </a:p>
          </p:txBody>
        </p:sp>
        <p:cxnSp>
          <p:nvCxnSpPr>
            <p:cNvPr id="366" name="Shape 366"/>
            <p:cNvCxnSpPr/>
            <p:nvPr/>
          </p:nvCxnSpPr>
          <p:spPr>
            <a:xfrm>
              <a:off x="5209838" y="1654113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A52714"/>
              </a:solidFill>
              <a:prstDash val="solid"/>
              <a:round/>
              <a:headEnd type="none" w="med" len="med"/>
              <a:tailEnd type="oval" w="lg" len="lg"/>
            </a:ln>
          </p:spPr>
        </p:cxnSp>
      </p:grpSp>
      <p:grpSp>
        <p:nvGrpSpPr>
          <p:cNvPr id="367" name="Shape 367"/>
          <p:cNvGrpSpPr/>
          <p:nvPr/>
        </p:nvGrpSpPr>
        <p:grpSpPr>
          <a:xfrm>
            <a:off x="5387388" y="2975175"/>
            <a:ext cx="3109213" cy="315600"/>
            <a:chOff x="5610288" y="2517750"/>
            <a:chExt cx="3109213" cy="315600"/>
          </a:xfrm>
        </p:grpSpPr>
        <p:cxnSp>
          <p:nvCxnSpPr>
            <p:cNvPr id="368" name="Shape 368"/>
            <p:cNvCxnSpPr/>
            <p:nvPr/>
          </p:nvCxnSpPr>
          <p:spPr>
            <a:xfrm>
              <a:off x="5610288" y="2623250"/>
              <a:ext cx="886200" cy="0"/>
            </a:xfrm>
            <a:prstGeom prst="straightConnector1">
              <a:avLst/>
            </a:prstGeom>
            <a:noFill/>
            <a:ln w="9525" cap="flat" cmpd="sng">
              <a:solidFill>
                <a:srgbClr val="B71C1C"/>
              </a:solidFill>
              <a:prstDash val="solid"/>
              <a:round/>
              <a:headEnd type="none" w="med" len="med"/>
              <a:tailEnd type="oval" w="lg" len="lg"/>
            </a:ln>
          </p:spPr>
        </p:cxnSp>
        <p:sp>
          <p:nvSpPr>
            <p:cNvPr id="369" name="Shape 369"/>
            <p:cNvSpPr txBox="1"/>
            <p:nvPr/>
          </p:nvSpPr>
          <p:spPr>
            <a:xfrm>
              <a:off x="6496500" y="2517750"/>
              <a:ext cx="2223000" cy="3156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rtl="0">
                <a:spcBef>
                  <a:spcPts val="0"/>
                </a:spcBef>
                <a:spcAft>
                  <a:spcPts val="1000"/>
                </a:spcAft>
                <a:buSzPts val="1100"/>
                <a:buNone/>
              </a:pPr>
              <a:r>
                <a:rPr lang="en" sz="1800" b="1">
                  <a:solidFill>
                    <a:schemeClr val="dk1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Range-of-Motion</a:t>
              </a:r>
            </a:p>
          </p:txBody>
        </p:sp>
      </p:grpSp>
      <p:pic>
        <p:nvPicPr>
          <p:cNvPr id="370" name="Shape 370" descr="OWapp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3650" y="2275787"/>
            <a:ext cx="789205" cy="143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376" name="Shape 37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9</a:t>
            </a:fld>
            <a:r>
              <a:rPr lang="en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1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Optimal Wellness</a:t>
            </a:r>
          </a:p>
        </p:txBody>
      </p:sp>
      <p:grpSp>
        <p:nvGrpSpPr>
          <p:cNvPr id="377" name="Shape 377"/>
          <p:cNvGrpSpPr/>
          <p:nvPr/>
        </p:nvGrpSpPr>
        <p:grpSpPr>
          <a:xfrm>
            <a:off x="2378336" y="1036176"/>
            <a:ext cx="3922200" cy="3915924"/>
            <a:chOff x="2610905" y="610653"/>
            <a:chExt cx="3922200" cy="3922200"/>
          </a:xfrm>
        </p:grpSpPr>
        <p:sp>
          <p:nvSpPr>
            <p:cNvPr id="378" name="Shape 378"/>
            <p:cNvSpPr/>
            <p:nvPr/>
          </p:nvSpPr>
          <p:spPr>
            <a:xfrm rot="-4980021">
              <a:off x="3204123" y="1186472"/>
              <a:ext cx="2771960" cy="2771960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9" name="Shape 379"/>
            <p:cNvSpPr/>
            <p:nvPr/>
          </p:nvSpPr>
          <p:spPr>
            <a:xfrm rot="7920309">
              <a:off x="3183402" y="1183149"/>
              <a:ext cx="2777207" cy="277720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 rot="3600063">
              <a:off x="3186335" y="1195681"/>
              <a:ext cx="2777488" cy="2777488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1" name="Shape 381"/>
            <p:cNvSpPr/>
            <p:nvPr/>
          </p:nvSpPr>
          <p:spPr>
            <a:xfrm rot="4024705">
              <a:off x="5326681" y="1940898"/>
              <a:ext cx="578477" cy="57914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B71C1C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2" name="Shape 382"/>
            <p:cNvSpPr/>
            <p:nvPr/>
          </p:nvSpPr>
          <p:spPr>
            <a:xfrm rot="-6816027">
              <a:off x="5326729" y="1940918"/>
              <a:ext cx="578485" cy="57903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B71C1C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 rot="39226">
              <a:off x="4289970" y="1195744"/>
              <a:ext cx="578438" cy="57903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4" name="Shape 384"/>
            <p:cNvSpPr/>
            <p:nvPr/>
          </p:nvSpPr>
          <p:spPr>
            <a:xfrm rot="-9359762">
              <a:off x="3193941" y="1176205"/>
              <a:ext cx="2777287" cy="2777287"/>
            </a:xfrm>
            <a:prstGeom prst="blockArc">
              <a:avLst>
                <a:gd name="adj1" fmla="val 12602522"/>
                <a:gd name="adj2" fmla="val 16867657"/>
                <a:gd name="adj3" fmla="val 20844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5" name="Shape 385"/>
            <p:cNvSpPr/>
            <p:nvPr/>
          </p:nvSpPr>
          <p:spPr>
            <a:xfrm rot="-8936366">
              <a:off x="3659126" y="3173505"/>
              <a:ext cx="578551" cy="578963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B4437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 rot="1824498">
              <a:off x="3659375" y="3173497"/>
              <a:ext cx="578475" cy="578885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B4437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 rot="-600092">
              <a:off x="3198852" y="1195456"/>
              <a:ext cx="2777611" cy="2777611"/>
            </a:xfrm>
            <a:prstGeom prst="blockArc">
              <a:avLst>
                <a:gd name="adj1" fmla="val 12513247"/>
                <a:gd name="adj2" fmla="val 16867657"/>
                <a:gd name="adj3" fmla="val 20844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8" name="Shape 388"/>
            <p:cNvSpPr/>
            <p:nvPr/>
          </p:nvSpPr>
          <p:spPr>
            <a:xfrm rot="-176551">
              <a:off x="4312105" y="1195442"/>
              <a:ext cx="578563" cy="579162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A52714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9" name="Shape 389"/>
            <p:cNvSpPr/>
            <p:nvPr/>
          </p:nvSpPr>
          <p:spPr>
            <a:xfrm rot="10584085">
              <a:off x="4312088" y="1195622"/>
              <a:ext cx="578340" cy="578939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A52714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 rot="8344778">
              <a:off x="4940929" y="3162886"/>
              <a:ext cx="578465" cy="578888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D32F2F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 rot="-2495643">
              <a:off x="4941000" y="3162728"/>
              <a:ext cx="578445" cy="579093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D32F2F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 rot="-4556960">
              <a:off x="3257335" y="1939059"/>
              <a:ext cx="578302" cy="578957"/>
            </a:xfrm>
            <a:prstGeom prst="pie">
              <a:avLst>
                <a:gd name="adj1" fmla="val 6190354"/>
                <a:gd name="adj2" fmla="val 14996165"/>
              </a:avLst>
            </a:prstGeom>
            <a:solidFill>
              <a:srgbClr val="EF5350"/>
            </a:solidFill>
            <a:ln>
              <a:noFill/>
            </a:ln>
            <a:effectLst>
              <a:outerShdw blurRad="142875" algn="bl" rotWithShape="0">
                <a:srgbClr val="000000">
                  <a:alpha val="43000"/>
                </a:srgbClr>
              </a:outerShdw>
            </a:effectLst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 rot="6204541">
              <a:off x="3257468" y="1938977"/>
              <a:ext cx="578264" cy="578917"/>
            </a:xfrm>
            <a:prstGeom prst="pie">
              <a:avLst>
                <a:gd name="adj1" fmla="val 4028252"/>
                <a:gd name="adj2" fmla="val 17183677"/>
              </a:avLst>
            </a:prstGeom>
            <a:solidFill>
              <a:srgbClr val="EF535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 txBox="1"/>
            <p:nvPr/>
          </p:nvSpPr>
          <p:spPr>
            <a:xfrm>
              <a:off x="4341900" y="127189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05</a:t>
              </a:r>
            </a:p>
          </p:txBody>
        </p:sp>
        <p:sp>
          <p:nvSpPr>
            <p:cNvPr id="395" name="Shape 395"/>
            <p:cNvSpPr txBox="1"/>
            <p:nvPr/>
          </p:nvSpPr>
          <p:spPr>
            <a:xfrm>
              <a:off x="3274219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</a:p>
          </p:txBody>
        </p:sp>
        <p:sp>
          <p:nvSpPr>
            <p:cNvPr id="396" name="Shape 396"/>
            <p:cNvSpPr txBox="1"/>
            <p:nvPr/>
          </p:nvSpPr>
          <p:spPr>
            <a:xfrm>
              <a:off x="3685317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</a:p>
          </p:txBody>
        </p:sp>
        <p:sp>
          <p:nvSpPr>
            <p:cNvPr id="397" name="Shape 397"/>
            <p:cNvSpPr txBox="1"/>
            <p:nvPr/>
          </p:nvSpPr>
          <p:spPr>
            <a:xfrm>
              <a:off x="4955323" y="324732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</a:p>
          </p:txBody>
        </p:sp>
        <p:sp>
          <p:nvSpPr>
            <p:cNvPr id="398" name="Shape 398"/>
            <p:cNvSpPr txBox="1"/>
            <p:nvPr/>
          </p:nvSpPr>
          <p:spPr>
            <a:xfrm>
              <a:off x="5364737" y="2018364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</a:p>
          </p:txBody>
        </p:sp>
      </p:grpSp>
      <p:grpSp>
        <p:nvGrpSpPr>
          <p:cNvPr id="399" name="Shape 399"/>
          <p:cNvGrpSpPr/>
          <p:nvPr/>
        </p:nvGrpSpPr>
        <p:grpSpPr>
          <a:xfrm>
            <a:off x="85950" y="1624177"/>
            <a:ext cx="3558375" cy="1842381"/>
            <a:chOff x="308838" y="1242983"/>
            <a:chExt cx="3558375" cy="1084200"/>
          </a:xfrm>
        </p:grpSpPr>
        <p:cxnSp>
          <p:nvCxnSpPr>
            <p:cNvPr id="400" name="Shape 400"/>
            <p:cNvCxnSpPr/>
            <p:nvPr/>
          </p:nvCxnSpPr>
          <p:spPr>
            <a:xfrm rot="10800000">
              <a:off x="2642013" y="1654113"/>
              <a:ext cx="1225200" cy="0"/>
            </a:xfrm>
            <a:prstGeom prst="straightConnector1">
              <a:avLst/>
            </a:prstGeom>
            <a:noFill/>
            <a:ln w="9525" cap="flat" cmpd="sng">
              <a:solidFill>
                <a:srgbClr val="EF5350"/>
              </a:solidFill>
              <a:prstDash val="solid"/>
              <a:round/>
              <a:headEnd type="none" w="med" len="med"/>
              <a:tailEnd type="oval" w="lg" len="lg"/>
            </a:ln>
          </p:spPr>
        </p:cxnSp>
        <p:sp>
          <p:nvSpPr>
            <p:cNvPr id="401" name="Shape 401"/>
            <p:cNvSpPr txBox="1"/>
            <p:nvPr/>
          </p:nvSpPr>
          <p:spPr>
            <a:xfrm>
              <a:off x="308838" y="1242983"/>
              <a:ext cx="2124000" cy="1084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marL="0" lvl="0" indent="-69850" algn="r" rtl="0">
                <a:spcBef>
                  <a:spcPts val="0"/>
                </a:spcBef>
                <a:buSzPts val="1100"/>
                <a:buNone/>
              </a:pPr>
              <a:r>
                <a:rPr lang="en" sz="1800" b="1">
                  <a:latin typeface="Roboto Condensed"/>
                  <a:ea typeface="Roboto Condensed"/>
                  <a:cs typeface="Roboto Condensed"/>
                  <a:sym typeface="Roboto Condensed"/>
                </a:rPr>
                <a:t>Login Screen</a:t>
              </a:r>
            </a:p>
            <a:p>
              <a:pPr marL="0" lvl="0" indent="-69850" algn="r" rtl="0">
                <a:spcBef>
                  <a:spcPts val="0"/>
                </a:spcBef>
                <a:buSzPts val="1100"/>
                <a:buNone/>
              </a:pPr>
              <a:endParaRPr sz="800">
                <a:solidFill>
                  <a:srgbClr val="666666"/>
                </a:solidFill>
                <a:latin typeface="Roboto Condensed"/>
                <a:ea typeface="Roboto Condensed"/>
                <a:cs typeface="Roboto Condensed"/>
                <a:sym typeface="Roboto Condensed"/>
              </a:endParaRPr>
            </a:p>
            <a:p>
              <a:pPr marL="0" lvl="0" indent="-69850" algn="r" rtl="0">
                <a:spcBef>
                  <a:spcPts val="0"/>
                </a:spcBef>
                <a:spcAft>
                  <a:spcPts val="1600"/>
                </a:spcAft>
                <a:buSzPts val="1100"/>
                <a:buNone/>
              </a:pPr>
              <a:r>
                <a:rPr lang="en">
                  <a:solidFill>
                    <a:srgbClr val="666666"/>
                  </a:solidFill>
                  <a:latin typeface="Roboto Condensed"/>
                  <a:ea typeface="Roboto Condensed"/>
                  <a:cs typeface="Roboto Condensed"/>
                  <a:sym typeface="Roboto Condensed"/>
                </a:rPr>
                <a:t>User will be prompted to login whereas new users are able to register their accounts through our secured database.</a:t>
              </a:r>
              <a:r>
                <a:rPr lang="en" sz="8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</a:p>
          </p:txBody>
        </p:sp>
      </p:grpSp>
      <p:pic>
        <p:nvPicPr>
          <p:cNvPr id="402" name="Shape 402" descr="OWlogi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5500" y="768400"/>
            <a:ext cx="1952250" cy="355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1054</Words>
  <Application>Microsoft Office PowerPoint</Application>
  <PresentationFormat>On-screen Show (16:9)</PresentationFormat>
  <Paragraphs>339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Roboto</vt:lpstr>
      <vt:lpstr>Roboto Mono</vt:lpstr>
      <vt:lpstr>Roboto Condensed</vt:lpstr>
      <vt:lpstr>Bree Serif</vt:lpstr>
      <vt:lpstr>Roboto Condensed Light</vt:lpstr>
      <vt:lpstr>Arvo</vt:lpstr>
      <vt:lpstr>Times New Roman</vt:lpstr>
      <vt:lpstr>Georgia</vt:lpstr>
      <vt:lpstr>Merriweather</vt:lpstr>
      <vt:lpstr>Salerio template</vt:lpstr>
      <vt:lpstr>PowerPoint Presentation</vt:lpstr>
      <vt:lpstr>PowerPoint Presentation</vt:lpstr>
      <vt:lpstr>PROBLEM </vt:lpstr>
      <vt:lpstr>EXISTING SOLUTION vs OUR SOLUTION</vt:lpstr>
      <vt:lpstr>PRODUCT CONCEPT</vt:lpstr>
      <vt:lpstr>HARDWARE/SENSORS</vt:lpstr>
      <vt:lpstr>HANDMADE SENSORS CONSTRUCTION</vt:lpstr>
      <vt:lpstr>APPLICATION</vt:lpstr>
      <vt:lpstr>APPLICATION</vt:lpstr>
      <vt:lpstr>APPLICATION</vt:lpstr>
      <vt:lpstr>APPLICATION</vt:lpstr>
      <vt:lpstr>APPLICATION</vt:lpstr>
      <vt:lpstr>APPLICATION</vt:lpstr>
      <vt:lpstr>PowerPoint Presentation</vt:lpstr>
      <vt:lpstr>GOLDEN CIRCLE </vt:lpstr>
      <vt:lpstr>GOLDEN CIRCLE </vt:lpstr>
      <vt:lpstr>GOLDEN CIRCLE </vt:lpstr>
      <vt:lpstr>FINITE STATE MACHINE (FSM)</vt:lpstr>
      <vt:lpstr>GLOBAL &amp; SOCIETAL IMPACT</vt:lpstr>
      <vt:lpstr>Cost Analysis</vt:lpstr>
      <vt:lpstr>POTENTIAL MARKET</vt:lpstr>
      <vt:lpstr>Business Plan</vt:lpstr>
      <vt:lpstr>FUTURE IMPROVEMENTS</vt:lpstr>
      <vt:lpstr>TIMELINE/STATUS </vt:lpstr>
      <vt:lpstr>Gantt Chart</vt:lpstr>
      <vt:lpstr>DEMO/VIDEO</vt:lpstr>
      <vt:lpstr>REFERENCES</vt:lpstr>
      <vt:lpstr>REFERENCES</vt:lpstr>
      <vt:lpstr>ACKNOWLEDGEMENTS 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Nero</dc:creator>
  <cp:lastModifiedBy>Nero</cp:lastModifiedBy>
  <cp:revision>1</cp:revision>
  <dcterms:modified xsi:type="dcterms:W3CDTF">2018-06-19T21:02:21Z</dcterms:modified>
</cp:coreProperties>
</file>